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4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736" r:id="rId1"/>
  </p:sldMasterIdLst>
  <p:notesMasterIdLst>
    <p:notesMasterId r:id="rId16"/>
  </p:notesMasterIdLst>
  <p:sldIdLst>
    <p:sldId id="465" r:id="rId2"/>
    <p:sldId id="494" r:id="rId3"/>
    <p:sldId id="480" r:id="rId4"/>
    <p:sldId id="483" r:id="rId5"/>
    <p:sldId id="484" r:id="rId6"/>
    <p:sldId id="485" r:id="rId7"/>
    <p:sldId id="486" r:id="rId8"/>
    <p:sldId id="487" r:id="rId9"/>
    <p:sldId id="489" r:id="rId10"/>
    <p:sldId id="490" r:id="rId11"/>
    <p:sldId id="491" r:id="rId12"/>
    <p:sldId id="492" r:id="rId13"/>
    <p:sldId id="493" r:id="rId14"/>
    <p:sldId id="482" r:id="rId15"/>
  </p:sldIdLst>
  <p:sldSz cx="12192000" cy="6858000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4339" userDrawn="1">
          <p15:clr>
            <a:srgbClr val="A4A3A4"/>
          </p15:clr>
        </p15:guide>
        <p15:guide id="3" pos="513" userDrawn="1">
          <p15:clr>
            <a:srgbClr val="A4A3A4"/>
          </p15:clr>
        </p15:guide>
        <p15:guide id="4" orient="horz" pos="2260" userDrawn="1">
          <p15:clr>
            <a:srgbClr val="A4A3A4"/>
          </p15:clr>
        </p15:guide>
        <p15:guide id="5" pos="268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к" initials="п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AADB"/>
    <a:srgbClr val="F09050"/>
    <a:srgbClr val="72A9D9"/>
    <a:srgbClr val="EF8F4E"/>
    <a:srgbClr val="72A9DA"/>
    <a:srgbClr val="71A8D7"/>
    <a:srgbClr val="71A8D8"/>
    <a:srgbClr val="EF8E4D"/>
    <a:srgbClr val="EE8E4D"/>
    <a:srgbClr val="CE08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25E5076-3810-47DD-B79F-674D7AD40C01}" styleName="Темный стиль 1 —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71" autoAdjust="0"/>
    <p:restoredTop sz="86323" autoAdjust="0"/>
  </p:normalViewPr>
  <p:slideViewPr>
    <p:cSldViewPr snapToGrid="0">
      <p:cViewPr varScale="1">
        <p:scale>
          <a:sx n="90" d="100"/>
          <a:sy n="90" d="100"/>
        </p:scale>
        <p:origin x="102" y="114"/>
      </p:cViewPr>
      <p:guideLst>
        <p:guide orient="horz" pos="2160"/>
        <p:guide pos="4339"/>
        <p:guide pos="513"/>
        <p:guide orient="horz" pos="2260"/>
        <p:guide pos="26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-1914" y="-102"/>
      </p:cViewPr>
      <p:guideLst>
        <p:guide orient="horz" pos="311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D119DB-69E6-4295-A99B-750FCACE598F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E2BEEC4-E2A0-441F-8D72-14A463115ED5}">
      <dgm:prSet phldrT="[Текст]"/>
      <dgm:spPr/>
      <dgm:t>
        <a:bodyPr/>
        <a:lstStyle/>
        <a:p>
          <a:r>
            <a:rPr lang="ru-RU" b="1" dirty="0">
              <a:cs typeface="Aharoni" panose="02010803020104030203" pitchFamily="2" charset="-79"/>
            </a:rPr>
            <a:t>Контрольная работа</a:t>
          </a:r>
        </a:p>
      </dgm:t>
    </dgm:pt>
    <dgm:pt modelId="{F835604B-EEB8-4D46-B283-CB422C8D74E8}" type="parTrans" cxnId="{D6D0B9CB-E1F5-4BF4-BB72-1BA083BB02C2}">
      <dgm:prSet/>
      <dgm:spPr/>
      <dgm:t>
        <a:bodyPr/>
        <a:lstStyle/>
        <a:p>
          <a:endParaRPr lang="ru-RU"/>
        </a:p>
      </dgm:t>
    </dgm:pt>
    <dgm:pt modelId="{560CC46E-C454-4063-8D2E-39612FDF1571}" type="sibTrans" cxnId="{D6D0B9CB-E1F5-4BF4-BB72-1BA083BB02C2}">
      <dgm:prSet/>
      <dgm:spPr/>
      <dgm:t>
        <a:bodyPr/>
        <a:lstStyle/>
        <a:p>
          <a:endParaRPr lang="ru-RU"/>
        </a:p>
      </dgm:t>
    </dgm:pt>
    <dgm:pt modelId="{0B55CB15-CC38-4DC3-9901-75F897802F32}">
      <dgm:prSet phldrT="[Текст]"/>
      <dgm:spPr/>
      <dgm:t>
        <a:bodyPr/>
        <a:lstStyle/>
        <a:p>
          <a:r>
            <a:rPr lang="ru-RU" dirty="0">
              <a:cs typeface="Aharoni" panose="02010803020104030203" pitchFamily="2" charset="-79"/>
            </a:rPr>
            <a:t>Не является частью ГИА-9</a:t>
          </a:r>
        </a:p>
      </dgm:t>
    </dgm:pt>
    <dgm:pt modelId="{37BE84DE-5D17-40AE-B9D8-7B7B2F393235}" type="parTrans" cxnId="{8D45A204-4A84-4518-B5A5-A5CEF102F0CB}">
      <dgm:prSet/>
      <dgm:spPr/>
      <dgm:t>
        <a:bodyPr/>
        <a:lstStyle/>
        <a:p>
          <a:endParaRPr lang="ru-RU"/>
        </a:p>
      </dgm:t>
    </dgm:pt>
    <dgm:pt modelId="{AABBFC1C-0FFE-4CD6-AC5D-E67992D15D27}" type="sibTrans" cxnId="{8D45A204-4A84-4518-B5A5-A5CEF102F0CB}">
      <dgm:prSet/>
      <dgm:spPr/>
      <dgm:t>
        <a:bodyPr/>
        <a:lstStyle/>
        <a:p>
          <a:endParaRPr lang="ru-RU"/>
        </a:p>
      </dgm:t>
    </dgm:pt>
    <dgm:pt modelId="{81BA9558-539C-4DC2-8DC7-96B119708F93}">
      <dgm:prSet phldrT="[Текст]"/>
      <dgm:spPr/>
      <dgm:t>
        <a:bodyPr/>
        <a:lstStyle/>
        <a:p>
          <a:r>
            <a:rPr lang="ru-RU" dirty="0"/>
            <a:t>Проводится в своих образовательных организациях</a:t>
          </a:r>
        </a:p>
      </dgm:t>
    </dgm:pt>
    <dgm:pt modelId="{B0799745-03D3-4170-AC9E-94AD5B0A6608}" type="parTrans" cxnId="{5EA363D1-1657-4B25-BB7C-9C65FBB72625}">
      <dgm:prSet/>
      <dgm:spPr/>
      <dgm:t>
        <a:bodyPr/>
        <a:lstStyle/>
        <a:p>
          <a:endParaRPr lang="ru-RU"/>
        </a:p>
      </dgm:t>
    </dgm:pt>
    <dgm:pt modelId="{DC006A7D-70F1-4355-B3E0-F6972ACC1DF6}" type="sibTrans" cxnId="{5EA363D1-1657-4B25-BB7C-9C65FBB72625}">
      <dgm:prSet/>
      <dgm:spPr/>
      <dgm:t>
        <a:bodyPr/>
        <a:lstStyle/>
        <a:p>
          <a:endParaRPr lang="ru-RU"/>
        </a:p>
      </dgm:t>
    </dgm:pt>
    <dgm:pt modelId="{A8F663EA-1726-49BC-B249-990F8D7220DC}">
      <dgm:prSet phldrT="[Текст]"/>
      <dgm:spPr/>
      <dgm:t>
        <a:bodyPr/>
        <a:lstStyle/>
        <a:p>
          <a:r>
            <a:rPr lang="ru-RU" dirty="0"/>
            <a:t>Не влияет на допуск к ГИА и на получение аттестата</a:t>
          </a:r>
        </a:p>
      </dgm:t>
    </dgm:pt>
    <dgm:pt modelId="{884037F5-B62B-4E4F-A598-B671141AFB8C}" type="parTrans" cxnId="{3792100F-E6CC-4BC4-82EF-7F2040AAE6D7}">
      <dgm:prSet/>
      <dgm:spPr/>
      <dgm:t>
        <a:bodyPr/>
        <a:lstStyle/>
        <a:p>
          <a:endParaRPr lang="ru-RU"/>
        </a:p>
      </dgm:t>
    </dgm:pt>
    <dgm:pt modelId="{DF132DFB-3A38-4E54-93CA-CD784E8CA649}" type="sibTrans" cxnId="{3792100F-E6CC-4BC4-82EF-7F2040AAE6D7}">
      <dgm:prSet/>
      <dgm:spPr/>
      <dgm:t>
        <a:bodyPr/>
        <a:lstStyle/>
        <a:p>
          <a:endParaRPr lang="ru-RU"/>
        </a:p>
      </dgm:t>
    </dgm:pt>
    <dgm:pt modelId="{579FD606-404F-4A86-801D-E288ABE6BD99}">
      <dgm:prSet phldrT="[Текст]"/>
      <dgm:spPr/>
      <dgm:t>
        <a:bodyPr/>
        <a:lstStyle/>
        <a:p>
          <a:r>
            <a:rPr lang="ru-RU" dirty="0"/>
            <a:t>Сроки проведения определяет регион (или ОО) в период 17 по 25 мая</a:t>
          </a:r>
        </a:p>
      </dgm:t>
    </dgm:pt>
    <dgm:pt modelId="{5C6E3658-9F6B-4B4C-8886-FE6A292FAF24}" type="parTrans" cxnId="{BB7804AA-C976-427E-8F43-887351E8A4B3}">
      <dgm:prSet/>
      <dgm:spPr/>
      <dgm:t>
        <a:bodyPr/>
        <a:lstStyle/>
        <a:p>
          <a:endParaRPr lang="ru-RU"/>
        </a:p>
      </dgm:t>
    </dgm:pt>
    <dgm:pt modelId="{1EEC7711-E61B-448B-89F0-1C9ED3019E0F}" type="sibTrans" cxnId="{BB7804AA-C976-427E-8F43-887351E8A4B3}">
      <dgm:prSet/>
      <dgm:spPr/>
      <dgm:t>
        <a:bodyPr/>
        <a:lstStyle/>
        <a:p>
          <a:endParaRPr lang="ru-RU"/>
        </a:p>
      </dgm:t>
    </dgm:pt>
    <dgm:pt modelId="{14401E97-2033-444F-AEBC-E4B74979D1B6}" type="pres">
      <dgm:prSet presAssocID="{EED119DB-69E6-4295-A99B-750FCACE598F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0933880-5FAD-49B7-A5AB-8522EB8B1D9B}" type="pres">
      <dgm:prSet presAssocID="{EED119DB-69E6-4295-A99B-750FCACE598F}" presName="matrix" presStyleCnt="0"/>
      <dgm:spPr/>
    </dgm:pt>
    <dgm:pt modelId="{649AC49A-A8DF-4DEB-983B-FB8506493C82}" type="pres">
      <dgm:prSet presAssocID="{EED119DB-69E6-4295-A99B-750FCACE598F}" presName="tile1" presStyleLbl="node1" presStyleIdx="0" presStyleCnt="4"/>
      <dgm:spPr/>
      <dgm:t>
        <a:bodyPr/>
        <a:lstStyle/>
        <a:p>
          <a:endParaRPr lang="ru-RU"/>
        </a:p>
      </dgm:t>
    </dgm:pt>
    <dgm:pt modelId="{E53EEDFB-9804-42A1-B53F-E6F2C51E0984}" type="pres">
      <dgm:prSet presAssocID="{EED119DB-69E6-4295-A99B-750FCACE598F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825690-67BF-4AD5-AA23-47C798CF5D16}" type="pres">
      <dgm:prSet presAssocID="{EED119DB-69E6-4295-A99B-750FCACE598F}" presName="tile2" presStyleLbl="node1" presStyleIdx="1" presStyleCnt="4"/>
      <dgm:spPr/>
      <dgm:t>
        <a:bodyPr/>
        <a:lstStyle/>
        <a:p>
          <a:endParaRPr lang="ru-RU"/>
        </a:p>
      </dgm:t>
    </dgm:pt>
    <dgm:pt modelId="{A2AD4468-205F-451B-AD03-E6D6F2618856}" type="pres">
      <dgm:prSet presAssocID="{EED119DB-69E6-4295-A99B-750FCACE598F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0D6688-8B16-4D82-8ACF-D8DA1325EADC}" type="pres">
      <dgm:prSet presAssocID="{EED119DB-69E6-4295-A99B-750FCACE598F}" presName="tile3" presStyleLbl="node1" presStyleIdx="2" presStyleCnt="4"/>
      <dgm:spPr/>
      <dgm:t>
        <a:bodyPr/>
        <a:lstStyle/>
        <a:p>
          <a:endParaRPr lang="ru-RU"/>
        </a:p>
      </dgm:t>
    </dgm:pt>
    <dgm:pt modelId="{2F9BB375-6B46-4399-9132-B0C0214A42CC}" type="pres">
      <dgm:prSet presAssocID="{EED119DB-69E6-4295-A99B-750FCACE598F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34E55F-F3CD-46B6-91AC-AD905D695786}" type="pres">
      <dgm:prSet presAssocID="{EED119DB-69E6-4295-A99B-750FCACE598F}" presName="tile4" presStyleLbl="node1" presStyleIdx="3" presStyleCnt="4"/>
      <dgm:spPr/>
      <dgm:t>
        <a:bodyPr/>
        <a:lstStyle/>
        <a:p>
          <a:endParaRPr lang="ru-RU"/>
        </a:p>
      </dgm:t>
    </dgm:pt>
    <dgm:pt modelId="{E1FDEE14-55C3-4605-AE9F-0279FDD7B9D2}" type="pres">
      <dgm:prSet presAssocID="{EED119DB-69E6-4295-A99B-750FCACE598F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08747B-A182-4FC2-97FA-37067B293134}" type="pres">
      <dgm:prSet presAssocID="{EED119DB-69E6-4295-A99B-750FCACE598F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08F836AB-C3A7-42BD-B78E-F27242C71FE5}" type="presOf" srcId="{579FD606-404F-4A86-801D-E288ABE6BD99}" destId="{E1FDEE14-55C3-4605-AE9F-0279FDD7B9D2}" srcOrd="1" destOrd="0" presId="urn:microsoft.com/office/officeart/2005/8/layout/matrix1"/>
    <dgm:cxn modelId="{8CB85CE3-DF8D-46B2-91C5-2DE604DEDB99}" type="presOf" srcId="{A8F663EA-1726-49BC-B249-990F8D7220DC}" destId="{E50D6688-8B16-4D82-8ACF-D8DA1325EADC}" srcOrd="0" destOrd="0" presId="urn:microsoft.com/office/officeart/2005/8/layout/matrix1"/>
    <dgm:cxn modelId="{BB7804AA-C976-427E-8F43-887351E8A4B3}" srcId="{7E2BEEC4-E2A0-441F-8D72-14A463115ED5}" destId="{579FD606-404F-4A86-801D-E288ABE6BD99}" srcOrd="3" destOrd="0" parTransId="{5C6E3658-9F6B-4B4C-8886-FE6A292FAF24}" sibTransId="{1EEC7711-E61B-448B-89F0-1C9ED3019E0F}"/>
    <dgm:cxn modelId="{FB0A015B-6304-42CF-B16F-2873238F44F0}" type="presOf" srcId="{7E2BEEC4-E2A0-441F-8D72-14A463115ED5}" destId="{C508747B-A182-4FC2-97FA-37067B293134}" srcOrd="0" destOrd="0" presId="urn:microsoft.com/office/officeart/2005/8/layout/matrix1"/>
    <dgm:cxn modelId="{6FACF364-EEEE-4443-A9A5-78CA9E735EA5}" type="presOf" srcId="{81BA9558-539C-4DC2-8DC7-96B119708F93}" destId="{A2AD4468-205F-451B-AD03-E6D6F2618856}" srcOrd="1" destOrd="0" presId="urn:microsoft.com/office/officeart/2005/8/layout/matrix1"/>
    <dgm:cxn modelId="{EF931E46-1E2F-424D-8ED4-08D40EB39216}" type="presOf" srcId="{A8F663EA-1726-49BC-B249-990F8D7220DC}" destId="{2F9BB375-6B46-4399-9132-B0C0214A42CC}" srcOrd="1" destOrd="0" presId="urn:microsoft.com/office/officeart/2005/8/layout/matrix1"/>
    <dgm:cxn modelId="{5268BAFB-03EF-4CEB-A7C4-FF04C3AE1E69}" type="presOf" srcId="{0B55CB15-CC38-4DC3-9901-75F897802F32}" destId="{E53EEDFB-9804-42A1-B53F-E6F2C51E0984}" srcOrd="1" destOrd="0" presId="urn:microsoft.com/office/officeart/2005/8/layout/matrix1"/>
    <dgm:cxn modelId="{D6D0B9CB-E1F5-4BF4-BB72-1BA083BB02C2}" srcId="{EED119DB-69E6-4295-A99B-750FCACE598F}" destId="{7E2BEEC4-E2A0-441F-8D72-14A463115ED5}" srcOrd="0" destOrd="0" parTransId="{F835604B-EEB8-4D46-B283-CB422C8D74E8}" sibTransId="{560CC46E-C454-4063-8D2E-39612FDF1571}"/>
    <dgm:cxn modelId="{41F964E4-A39C-4009-8200-E9D3AB4F5EBD}" type="presOf" srcId="{579FD606-404F-4A86-801D-E288ABE6BD99}" destId="{2834E55F-F3CD-46B6-91AC-AD905D695786}" srcOrd="0" destOrd="0" presId="urn:microsoft.com/office/officeart/2005/8/layout/matrix1"/>
    <dgm:cxn modelId="{8D45A204-4A84-4518-B5A5-A5CEF102F0CB}" srcId="{7E2BEEC4-E2A0-441F-8D72-14A463115ED5}" destId="{0B55CB15-CC38-4DC3-9901-75F897802F32}" srcOrd="0" destOrd="0" parTransId="{37BE84DE-5D17-40AE-B9D8-7B7B2F393235}" sibTransId="{AABBFC1C-0FFE-4CD6-AC5D-E67992D15D27}"/>
    <dgm:cxn modelId="{E0DEA18C-F742-4F72-9EC7-CD78E331387C}" type="presOf" srcId="{0B55CB15-CC38-4DC3-9901-75F897802F32}" destId="{649AC49A-A8DF-4DEB-983B-FB8506493C82}" srcOrd="0" destOrd="0" presId="urn:microsoft.com/office/officeart/2005/8/layout/matrix1"/>
    <dgm:cxn modelId="{6EDD2640-424D-475C-AC65-23B155549244}" type="presOf" srcId="{EED119DB-69E6-4295-A99B-750FCACE598F}" destId="{14401E97-2033-444F-AEBC-E4B74979D1B6}" srcOrd="0" destOrd="0" presId="urn:microsoft.com/office/officeart/2005/8/layout/matrix1"/>
    <dgm:cxn modelId="{AF355DFB-D229-43D3-8593-548423551F7D}" type="presOf" srcId="{81BA9558-539C-4DC2-8DC7-96B119708F93}" destId="{C1825690-67BF-4AD5-AA23-47C798CF5D16}" srcOrd="0" destOrd="0" presId="urn:microsoft.com/office/officeart/2005/8/layout/matrix1"/>
    <dgm:cxn modelId="{5EA363D1-1657-4B25-BB7C-9C65FBB72625}" srcId="{7E2BEEC4-E2A0-441F-8D72-14A463115ED5}" destId="{81BA9558-539C-4DC2-8DC7-96B119708F93}" srcOrd="1" destOrd="0" parTransId="{B0799745-03D3-4170-AC9E-94AD5B0A6608}" sibTransId="{DC006A7D-70F1-4355-B3E0-F6972ACC1DF6}"/>
    <dgm:cxn modelId="{3792100F-E6CC-4BC4-82EF-7F2040AAE6D7}" srcId="{7E2BEEC4-E2A0-441F-8D72-14A463115ED5}" destId="{A8F663EA-1726-49BC-B249-990F8D7220DC}" srcOrd="2" destOrd="0" parTransId="{884037F5-B62B-4E4F-A598-B671141AFB8C}" sibTransId="{DF132DFB-3A38-4E54-93CA-CD784E8CA649}"/>
    <dgm:cxn modelId="{634DD150-3CA9-42ED-B221-058ADC657B7C}" type="presParOf" srcId="{14401E97-2033-444F-AEBC-E4B74979D1B6}" destId="{90933880-5FAD-49B7-A5AB-8522EB8B1D9B}" srcOrd="0" destOrd="0" presId="urn:microsoft.com/office/officeart/2005/8/layout/matrix1"/>
    <dgm:cxn modelId="{196C750C-C9F8-4EE9-AD80-13C696452C00}" type="presParOf" srcId="{90933880-5FAD-49B7-A5AB-8522EB8B1D9B}" destId="{649AC49A-A8DF-4DEB-983B-FB8506493C82}" srcOrd="0" destOrd="0" presId="urn:microsoft.com/office/officeart/2005/8/layout/matrix1"/>
    <dgm:cxn modelId="{DA3BB8DA-62EC-4176-B56D-154F1BA0C77A}" type="presParOf" srcId="{90933880-5FAD-49B7-A5AB-8522EB8B1D9B}" destId="{E53EEDFB-9804-42A1-B53F-E6F2C51E0984}" srcOrd="1" destOrd="0" presId="urn:microsoft.com/office/officeart/2005/8/layout/matrix1"/>
    <dgm:cxn modelId="{D0466BA2-F409-4A86-93F6-2E2CD81AEDD4}" type="presParOf" srcId="{90933880-5FAD-49B7-A5AB-8522EB8B1D9B}" destId="{C1825690-67BF-4AD5-AA23-47C798CF5D16}" srcOrd="2" destOrd="0" presId="urn:microsoft.com/office/officeart/2005/8/layout/matrix1"/>
    <dgm:cxn modelId="{1A06B784-0E3F-4E1C-988C-308269D29B1A}" type="presParOf" srcId="{90933880-5FAD-49B7-A5AB-8522EB8B1D9B}" destId="{A2AD4468-205F-451B-AD03-E6D6F2618856}" srcOrd="3" destOrd="0" presId="urn:microsoft.com/office/officeart/2005/8/layout/matrix1"/>
    <dgm:cxn modelId="{290AA095-55C0-4E58-BD56-A35F8EF0F3B3}" type="presParOf" srcId="{90933880-5FAD-49B7-A5AB-8522EB8B1D9B}" destId="{E50D6688-8B16-4D82-8ACF-D8DA1325EADC}" srcOrd="4" destOrd="0" presId="urn:microsoft.com/office/officeart/2005/8/layout/matrix1"/>
    <dgm:cxn modelId="{BDCD5627-5B2C-43AD-B0F7-8DDD78C828C4}" type="presParOf" srcId="{90933880-5FAD-49B7-A5AB-8522EB8B1D9B}" destId="{2F9BB375-6B46-4399-9132-B0C0214A42CC}" srcOrd="5" destOrd="0" presId="urn:microsoft.com/office/officeart/2005/8/layout/matrix1"/>
    <dgm:cxn modelId="{1A8BEAA0-7179-4DDD-883E-83132AC7B1E8}" type="presParOf" srcId="{90933880-5FAD-49B7-A5AB-8522EB8B1D9B}" destId="{2834E55F-F3CD-46B6-91AC-AD905D695786}" srcOrd="6" destOrd="0" presId="urn:microsoft.com/office/officeart/2005/8/layout/matrix1"/>
    <dgm:cxn modelId="{DF2C152B-928A-4EC9-98C9-6CA79CE4220F}" type="presParOf" srcId="{90933880-5FAD-49B7-A5AB-8522EB8B1D9B}" destId="{E1FDEE14-55C3-4605-AE9F-0279FDD7B9D2}" srcOrd="7" destOrd="0" presId="urn:microsoft.com/office/officeart/2005/8/layout/matrix1"/>
    <dgm:cxn modelId="{D3A6CC2F-F3B9-4DEE-B43A-6FA87EB92D17}" type="presParOf" srcId="{14401E97-2033-444F-AEBC-E4B74979D1B6}" destId="{C508747B-A182-4FC2-97FA-37067B293134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D6ABFD-7E19-4C53-A0A4-39A7FA67E9F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E2DA14-3EDF-4B0B-B86E-AAC3A241B14E}">
      <dgm:prSet phldrT="[Текст]" custT="1"/>
      <dgm:spPr/>
      <dgm:t>
        <a:bodyPr/>
        <a:lstStyle/>
        <a:p>
          <a:r>
            <a:rPr lang="ru-RU" sz="2800" dirty="0"/>
            <a:t>Досрочный период</a:t>
          </a:r>
        </a:p>
      </dgm:t>
    </dgm:pt>
    <dgm:pt modelId="{50B7ACE2-A963-4B60-8D48-90307A50B269}" type="parTrans" cxnId="{922316C3-F951-4FDD-A9D1-B029A104E237}">
      <dgm:prSet/>
      <dgm:spPr/>
      <dgm:t>
        <a:bodyPr/>
        <a:lstStyle/>
        <a:p>
          <a:endParaRPr lang="ru-RU"/>
        </a:p>
      </dgm:t>
    </dgm:pt>
    <dgm:pt modelId="{061A2F84-B3C9-466E-A370-252A9FDAF266}" type="sibTrans" cxnId="{922316C3-F951-4FDD-A9D1-B029A104E237}">
      <dgm:prSet/>
      <dgm:spPr/>
      <dgm:t>
        <a:bodyPr/>
        <a:lstStyle/>
        <a:p>
          <a:endParaRPr lang="ru-RU"/>
        </a:p>
      </dgm:t>
    </dgm:pt>
    <dgm:pt modelId="{F03B1821-B1C3-4FCE-B443-AFB4539E84E4}">
      <dgm:prSet phldrT="[Текст]" custT="1"/>
      <dgm:spPr/>
      <dgm:t>
        <a:bodyPr/>
        <a:lstStyle/>
        <a:p>
          <a:r>
            <a:rPr lang="ru-RU" sz="3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Отменен</a:t>
          </a:r>
        </a:p>
      </dgm:t>
    </dgm:pt>
    <dgm:pt modelId="{0E9A5F0B-F09A-45FF-9189-F87A73A5CB65}" type="parTrans" cxnId="{77280BDD-AF4B-4174-B192-9494E6B7D158}">
      <dgm:prSet/>
      <dgm:spPr/>
      <dgm:t>
        <a:bodyPr/>
        <a:lstStyle/>
        <a:p>
          <a:endParaRPr lang="ru-RU"/>
        </a:p>
      </dgm:t>
    </dgm:pt>
    <dgm:pt modelId="{0281B0A5-88A0-452E-B6C7-21F4216379D8}" type="sibTrans" cxnId="{77280BDD-AF4B-4174-B192-9494E6B7D158}">
      <dgm:prSet/>
      <dgm:spPr/>
      <dgm:t>
        <a:bodyPr/>
        <a:lstStyle/>
        <a:p>
          <a:endParaRPr lang="ru-RU"/>
        </a:p>
      </dgm:t>
    </dgm:pt>
    <dgm:pt modelId="{E722951B-81AA-4A20-A46F-383C1ACB2086}">
      <dgm:prSet phldrT="[Текст]" custT="1"/>
      <dgm:spPr/>
      <dgm:t>
        <a:bodyPr/>
        <a:lstStyle/>
        <a:p>
          <a:r>
            <a:rPr lang="ru-RU" sz="2800" dirty="0"/>
            <a:t>Основной период</a:t>
          </a:r>
        </a:p>
      </dgm:t>
    </dgm:pt>
    <dgm:pt modelId="{20689978-BC5D-4D42-97DA-176F7F9F8029}" type="parTrans" cxnId="{57E91E7D-1B00-4B95-8B93-4A7D9916525D}">
      <dgm:prSet/>
      <dgm:spPr/>
      <dgm:t>
        <a:bodyPr/>
        <a:lstStyle/>
        <a:p>
          <a:endParaRPr lang="ru-RU"/>
        </a:p>
      </dgm:t>
    </dgm:pt>
    <dgm:pt modelId="{5A1589EE-D972-4390-A049-23333F4B0E7B}" type="sibTrans" cxnId="{57E91E7D-1B00-4B95-8B93-4A7D9916525D}">
      <dgm:prSet/>
      <dgm:spPr/>
      <dgm:t>
        <a:bodyPr/>
        <a:lstStyle/>
        <a:p>
          <a:endParaRPr lang="ru-RU"/>
        </a:p>
      </dgm:t>
    </dgm:pt>
    <dgm:pt modelId="{CDC1A7D7-9B01-4C11-8589-92B4013A67BD}">
      <dgm:prSet phldrT="[Текст]" custT="1"/>
      <dgm:spPr/>
      <dgm:t>
        <a:bodyPr/>
        <a:lstStyle/>
        <a:p>
          <a:r>
            <a:rPr lang="ru-RU" sz="3000" dirty="0">
              <a:latin typeface="Times New Roman" panose="02020603050405020304" pitchFamily="18" charset="0"/>
              <a:cs typeface="Times New Roman" panose="02020603050405020304" pitchFamily="18" charset="0"/>
            </a:rPr>
            <a:t>С 24 по 28 мая</a:t>
          </a:r>
        </a:p>
      </dgm:t>
    </dgm:pt>
    <dgm:pt modelId="{BC9133E8-357B-4173-B570-0C80A9350A26}" type="parTrans" cxnId="{07402F8B-4B09-4973-92C1-69D016CDF6D5}">
      <dgm:prSet/>
      <dgm:spPr/>
      <dgm:t>
        <a:bodyPr/>
        <a:lstStyle/>
        <a:p>
          <a:endParaRPr lang="ru-RU"/>
        </a:p>
      </dgm:t>
    </dgm:pt>
    <dgm:pt modelId="{860B804F-12C1-4106-84CC-BF31E6F84BE8}" type="sibTrans" cxnId="{07402F8B-4B09-4973-92C1-69D016CDF6D5}">
      <dgm:prSet/>
      <dgm:spPr/>
      <dgm:t>
        <a:bodyPr/>
        <a:lstStyle/>
        <a:p>
          <a:endParaRPr lang="ru-RU"/>
        </a:p>
      </dgm:t>
    </dgm:pt>
    <dgm:pt modelId="{F0394F6A-A19F-4D52-840A-391FDDE4D843}">
      <dgm:prSet phldrT="[Текст]" custT="1"/>
      <dgm:spPr/>
      <dgm:t>
        <a:bodyPr/>
        <a:lstStyle/>
        <a:p>
          <a:r>
            <a:rPr lang="ru-RU" sz="3000" dirty="0">
              <a:latin typeface="Times New Roman" panose="02020603050405020304" pitchFamily="18" charset="0"/>
              <a:cs typeface="Times New Roman" panose="02020603050405020304" pitchFamily="18" charset="0"/>
            </a:rPr>
            <a:t>Резервные дни – начало июня</a:t>
          </a:r>
        </a:p>
      </dgm:t>
    </dgm:pt>
    <dgm:pt modelId="{C6172CA3-F310-4B7A-96A8-287134CA7E83}" type="parTrans" cxnId="{BCE3E901-13E1-4D86-935E-61D7CC4DED6E}">
      <dgm:prSet/>
      <dgm:spPr/>
      <dgm:t>
        <a:bodyPr/>
        <a:lstStyle/>
        <a:p>
          <a:endParaRPr lang="ru-RU"/>
        </a:p>
      </dgm:t>
    </dgm:pt>
    <dgm:pt modelId="{9F7D671C-09EF-41E9-807B-30C8E27F4737}" type="sibTrans" cxnId="{BCE3E901-13E1-4D86-935E-61D7CC4DED6E}">
      <dgm:prSet/>
      <dgm:spPr/>
      <dgm:t>
        <a:bodyPr/>
        <a:lstStyle/>
        <a:p>
          <a:endParaRPr lang="ru-RU"/>
        </a:p>
      </dgm:t>
    </dgm:pt>
    <dgm:pt modelId="{13CC5911-0CCD-4A16-8F4C-03546CBFC252}">
      <dgm:prSet phldrT="[Текст]" custT="1"/>
      <dgm:spPr/>
      <dgm:t>
        <a:bodyPr/>
        <a:lstStyle/>
        <a:p>
          <a:r>
            <a:rPr lang="ru-RU" sz="2800" dirty="0"/>
            <a:t>Дополнительный период</a:t>
          </a:r>
        </a:p>
      </dgm:t>
    </dgm:pt>
    <dgm:pt modelId="{204742B7-C270-46B2-B544-EF623786389C}" type="parTrans" cxnId="{6D5EEE84-623A-494A-9C85-EF721E5C67E9}">
      <dgm:prSet/>
      <dgm:spPr/>
      <dgm:t>
        <a:bodyPr/>
        <a:lstStyle/>
        <a:p>
          <a:endParaRPr lang="ru-RU"/>
        </a:p>
      </dgm:t>
    </dgm:pt>
    <dgm:pt modelId="{3B02DBE1-F9B8-4044-9828-55EAE4B92792}" type="sibTrans" cxnId="{6D5EEE84-623A-494A-9C85-EF721E5C67E9}">
      <dgm:prSet/>
      <dgm:spPr/>
      <dgm:t>
        <a:bodyPr/>
        <a:lstStyle/>
        <a:p>
          <a:endParaRPr lang="ru-RU"/>
        </a:p>
      </dgm:t>
    </dgm:pt>
    <dgm:pt modelId="{5394C526-FCEC-47C5-B226-E6ADCB5DB02D}">
      <dgm:prSet phldrT="[Текст]" custT="1"/>
      <dgm:spPr/>
      <dgm:t>
        <a:bodyPr/>
        <a:lstStyle/>
        <a:p>
          <a:r>
            <a:rPr lang="ru-RU" sz="3000" dirty="0">
              <a:latin typeface="Times New Roman" panose="02020603050405020304" pitchFamily="18" charset="0"/>
              <a:cs typeface="Times New Roman" panose="02020603050405020304" pitchFamily="18" charset="0"/>
            </a:rPr>
            <a:t>Сентябрь</a:t>
          </a:r>
        </a:p>
      </dgm:t>
    </dgm:pt>
    <dgm:pt modelId="{E731107D-8FAF-4157-B90C-E04EE4909FA9}" type="parTrans" cxnId="{3C0E6E1E-16CC-4DE4-BC31-1F2C21CC1ECF}">
      <dgm:prSet/>
      <dgm:spPr/>
      <dgm:t>
        <a:bodyPr/>
        <a:lstStyle/>
        <a:p>
          <a:endParaRPr lang="ru-RU"/>
        </a:p>
      </dgm:t>
    </dgm:pt>
    <dgm:pt modelId="{D983B754-58A0-4630-A34F-580D89CDD370}" type="sibTrans" cxnId="{3C0E6E1E-16CC-4DE4-BC31-1F2C21CC1ECF}">
      <dgm:prSet/>
      <dgm:spPr/>
      <dgm:t>
        <a:bodyPr/>
        <a:lstStyle/>
        <a:p>
          <a:endParaRPr lang="ru-RU"/>
        </a:p>
      </dgm:t>
    </dgm:pt>
    <dgm:pt modelId="{8734A76C-3949-44D1-9EA0-D31898225A02}" type="pres">
      <dgm:prSet presAssocID="{EED6ABFD-7E19-4C53-A0A4-39A7FA67E9F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172E392-9327-47BB-A87A-DF5CA14E6503}" type="pres">
      <dgm:prSet presAssocID="{28E2DA14-3EDF-4B0B-B86E-AAC3A241B14E}" presName="linNode" presStyleCnt="0"/>
      <dgm:spPr/>
    </dgm:pt>
    <dgm:pt modelId="{7E0A647A-9F22-4141-A633-05DC1135C376}" type="pres">
      <dgm:prSet presAssocID="{28E2DA14-3EDF-4B0B-B86E-AAC3A241B14E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0ED677-08AC-4744-8002-E59F9166337C}" type="pres">
      <dgm:prSet presAssocID="{28E2DA14-3EDF-4B0B-B86E-AAC3A241B14E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98548E-A81D-47F7-99E4-62CE011D9E0F}" type="pres">
      <dgm:prSet presAssocID="{061A2F84-B3C9-466E-A370-252A9FDAF266}" presName="sp" presStyleCnt="0"/>
      <dgm:spPr/>
    </dgm:pt>
    <dgm:pt modelId="{45664378-9181-47F9-98BF-EF0331F39C39}" type="pres">
      <dgm:prSet presAssocID="{E722951B-81AA-4A20-A46F-383C1ACB2086}" presName="linNode" presStyleCnt="0"/>
      <dgm:spPr/>
    </dgm:pt>
    <dgm:pt modelId="{4FB08C8B-13B1-4D73-949A-1645E97B58B3}" type="pres">
      <dgm:prSet presAssocID="{E722951B-81AA-4A20-A46F-383C1ACB2086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7FA602-C81D-40D1-BBD0-B81CEB9FE0B7}" type="pres">
      <dgm:prSet presAssocID="{E722951B-81AA-4A20-A46F-383C1ACB2086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E94E14-4C43-4084-BCEB-20D896A55064}" type="pres">
      <dgm:prSet presAssocID="{5A1589EE-D972-4390-A049-23333F4B0E7B}" presName="sp" presStyleCnt="0"/>
      <dgm:spPr/>
    </dgm:pt>
    <dgm:pt modelId="{B9360306-8379-4768-99E2-D70A31CCE751}" type="pres">
      <dgm:prSet presAssocID="{13CC5911-0CCD-4A16-8F4C-03546CBFC252}" presName="linNode" presStyleCnt="0"/>
      <dgm:spPr/>
    </dgm:pt>
    <dgm:pt modelId="{C7BC436A-A08A-4F6C-BD17-C757EA5F6E2F}" type="pres">
      <dgm:prSet presAssocID="{13CC5911-0CCD-4A16-8F4C-03546CBFC252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0D348E-23DC-465C-90BC-B02E05FE15E6}" type="pres">
      <dgm:prSet presAssocID="{13CC5911-0CCD-4A16-8F4C-03546CBFC252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7E91E7D-1B00-4B95-8B93-4A7D9916525D}" srcId="{EED6ABFD-7E19-4C53-A0A4-39A7FA67E9FB}" destId="{E722951B-81AA-4A20-A46F-383C1ACB2086}" srcOrd="1" destOrd="0" parTransId="{20689978-BC5D-4D42-97DA-176F7F9F8029}" sibTransId="{5A1589EE-D972-4390-A049-23333F4B0E7B}"/>
    <dgm:cxn modelId="{124F0EF3-5656-4B87-94D0-65A49FDFD246}" type="presOf" srcId="{13CC5911-0CCD-4A16-8F4C-03546CBFC252}" destId="{C7BC436A-A08A-4F6C-BD17-C757EA5F6E2F}" srcOrd="0" destOrd="0" presId="urn:microsoft.com/office/officeart/2005/8/layout/vList5"/>
    <dgm:cxn modelId="{12B3BABC-1803-40FD-821E-F64F99113868}" type="presOf" srcId="{E722951B-81AA-4A20-A46F-383C1ACB2086}" destId="{4FB08C8B-13B1-4D73-949A-1645E97B58B3}" srcOrd="0" destOrd="0" presId="urn:microsoft.com/office/officeart/2005/8/layout/vList5"/>
    <dgm:cxn modelId="{93C51257-4A77-427A-B3CE-EAE1BB6C9D51}" type="presOf" srcId="{28E2DA14-3EDF-4B0B-B86E-AAC3A241B14E}" destId="{7E0A647A-9F22-4141-A633-05DC1135C376}" srcOrd="0" destOrd="0" presId="urn:microsoft.com/office/officeart/2005/8/layout/vList5"/>
    <dgm:cxn modelId="{77280BDD-AF4B-4174-B192-9494E6B7D158}" srcId="{28E2DA14-3EDF-4B0B-B86E-AAC3A241B14E}" destId="{F03B1821-B1C3-4FCE-B443-AFB4539E84E4}" srcOrd="0" destOrd="0" parTransId="{0E9A5F0B-F09A-45FF-9189-F87A73A5CB65}" sibTransId="{0281B0A5-88A0-452E-B6C7-21F4216379D8}"/>
    <dgm:cxn modelId="{175BB99E-9826-46DB-808B-15EE72C75059}" type="presOf" srcId="{5394C526-FCEC-47C5-B226-E6ADCB5DB02D}" destId="{370D348E-23DC-465C-90BC-B02E05FE15E6}" srcOrd="0" destOrd="0" presId="urn:microsoft.com/office/officeart/2005/8/layout/vList5"/>
    <dgm:cxn modelId="{90A837D9-82E6-447B-A70A-CC68EDED7EF8}" type="presOf" srcId="{CDC1A7D7-9B01-4C11-8589-92B4013A67BD}" destId="{3B7FA602-C81D-40D1-BBD0-B81CEB9FE0B7}" srcOrd="0" destOrd="0" presId="urn:microsoft.com/office/officeart/2005/8/layout/vList5"/>
    <dgm:cxn modelId="{BCE3E901-13E1-4D86-935E-61D7CC4DED6E}" srcId="{E722951B-81AA-4A20-A46F-383C1ACB2086}" destId="{F0394F6A-A19F-4D52-840A-391FDDE4D843}" srcOrd="1" destOrd="0" parTransId="{C6172CA3-F310-4B7A-96A8-287134CA7E83}" sibTransId="{9F7D671C-09EF-41E9-807B-30C8E27F4737}"/>
    <dgm:cxn modelId="{6D5EEE84-623A-494A-9C85-EF721E5C67E9}" srcId="{EED6ABFD-7E19-4C53-A0A4-39A7FA67E9FB}" destId="{13CC5911-0CCD-4A16-8F4C-03546CBFC252}" srcOrd="2" destOrd="0" parTransId="{204742B7-C270-46B2-B544-EF623786389C}" sibTransId="{3B02DBE1-F9B8-4044-9828-55EAE4B92792}"/>
    <dgm:cxn modelId="{61980E07-A68F-43F9-B675-A6EEA93CA3DA}" type="presOf" srcId="{F03B1821-B1C3-4FCE-B443-AFB4539E84E4}" destId="{8B0ED677-08AC-4744-8002-E59F9166337C}" srcOrd="0" destOrd="0" presId="urn:microsoft.com/office/officeart/2005/8/layout/vList5"/>
    <dgm:cxn modelId="{922316C3-F951-4FDD-A9D1-B029A104E237}" srcId="{EED6ABFD-7E19-4C53-A0A4-39A7FA67E9FB}" destId="{28E2DA14-3EDF-4B0B-B86E-AAC3A241B14E}" srcOrd="0" destOrd="0" parTransId="{50B7ACE2-A963-4B60-8D48-90307A50B269}" sibTransId="{061A2F84-B3C9-466E-A370-252A9FDAF266}"/>
    <dgm:cxn modelId="{DCCD09FE-00FA-44BD-B527-A2F79BAED6C7}" type="presOf" srcId="{EED6ABFD-7E19-4C53-A0A4-39A7FA67E9FB}" destId="{8734A76C-3949-44D1-9EA0-D31898225A02}" srcOrd="0" destOrd="0" presId="urn:microsoft.com/office/officeart/2005/8/layout/vList5"/>
    <dgm:cxn modelId="{C71A2658-DC09-4608-BF23-F53C5B0A66F6}" type="presOf" srcId="{F0394F6A-A19F-4D52-840A-391FDDE4D843}" destId="{3B7FA602-C81D-40D1-BBD0-B81CEB9FE0B7}" srcOrd="0" destOrd="1" presId="urn:microsoft.com/office/officeart/2005/8/layout/vList5"/>
    <dgm:cxn modelId="{07402F8B-4B09-4973-92C1-69D016CDF6D5}" srcId="{E722951B-81AA-4A20-A46F-383C1ACB2086}" destId="{CDC1A7D7-9B01-4C11-8589-92B4013A67BD}" srcOrd="0" destOrd="0" parTransId="{BC9133E8-357B-4173-B570-0C80A9350A26}" sibTransId="{860B804F-12C1-4106-84CC-BF31E6F84BE8}"/>
    <dgm:cxn modelId="{3C0E6E1E-16CC-4DE4-BC31-1F2C21CC1ECF}" srcId="{13CC5911-0CCD-4A16-8F4C-03546CBFC252}" destId="{5394C526-FCEC-47C5-B226-E6ADCB5DB02D}" srcOrd="0" destOrd="0" parTransId="{E731107D-8FAF-4157-B90C-E04EE4909FA9}" sibTransId="{D983B754-58A0-4630-A34F-580D89CDD370}"/>
    <dgm:cxn modelId="{51861CFE-A805-4D0C-A110-CF598544C2D4}" type="presParOf" srcId="{8734A76C-3949-44D1-9EA0-D31898225A02}" destId="{0172E392-9327-47BB-A87A-DF5CA14E6503}" srcOrd="0" destOrd="0" presId="urn:microsoft.com/office/officeart/2005/8/layout/vList5"/>
    <dgm:cxn modelId="{BD3E197A-B1BA-4422-AF08-09F2B3E1DD0E}" type="presParOf" srcId="{0172E392-9327-47BB-A87A-DF5CA14E6503}" destId="{7E0A647A-9F22-4141-A633-05DC1135C376}" srcOrd="0" destOrd="0" presId="urn:microsoft.com/office/officeart/2005/8/layout/vList5"/>
    <dgm:cxn modelId="{CF276D71-382D-48A2-AA2A-4B0BF9C73FD5}" type="presParOf" srcId="{0172E392-9327-47BB-A87A-DF5CA14E6503}" destId="{8B0ED677-08AC-4744-8002-E59F9166337C}" srcOrd="1" destOrd="0" presId="urn:microsoft.com/office/officeart/2005/8/layout/vList5"/>
    <dgm:cxn modelId="{77DFA69E-4874-4A38-9EBB-0D9F9101B4D9}" type="presParOf" srcId="{8734A76C-3949-44D1-9EA0-D31898225A02}" destId="{5C98548E-A81D-47F7-99E4-62CE011D9E0F}" srcOrd="1" destOrd="0" presId="urn:microsoft.com/office/officeart/2005/8/layout/vList5"/>
    <dgm:cxn modelId="{5BC6E027-AF39-45F7-8CB1-FB6066307BC9}" type="presParOf" srcId="{8734A76C-3949-44D1-9EA0-D31898225A02}" destId="{45664378-9181-47F9-98BF-EF0331F39C39}" srcOrd="2" destOrd="0" presId="urn:microsoft.com/office/officeart/2005/8/layout/vList5"/>
    <dgm:cxn modelId="{377CB0DA-C544-45CC-A2C9-13C8CFD03171}" type="presParOf" srcId="{45664378-9181-47F9-98BF-EF0331F39C39}" destId="{4FB08C8B-13B1-4D73-949A-1645E97B58B3}" srcOrd="0" destOrd="0" presId="urn:microsoft.com/office/officeart/2005/8/layout/vList5"/>
    <dgm:cxn modelId="{FDFD40E6-1AD1-4300-8DDE-D3E34E5B13E4}" type="presParOf" srcId="{45664378-9181-47F9-98BF-EF0331F39C39}" destId="{3B7FA602-C81D-40D1-BBD0-B81CEB9FE0B7}" srcOrd="1" destOrd="0" presId="urn:microsoft.com/office/officeart/2005/8/layout/vList5"/>
    <dgm:cxn modelId="{E9C660DD-D15F-4724-A41D-21B762176E32}" type="presParOf" srcId="{8734A76C-3949-44D1-9EA0-D31898225A02}" destId="{A7E94E14-4C43-4084-BCEB-20D896A55064}" srcOrd="3" destOrd="0" presId="urn:microsoft.com/office/officeart/2005/8/layout/vList5"/>
    <dgm:cxn modelId="{494CF94C-7346-4C39-B138-C5E6772286F4}" type="presParOf" srcId="{8734A76C-3949-44D1-9EA0-D31898225A02}" destId="{B9360306-8379-4768-99E2-D70A31CCE751}" srcOrd="4" destOrd="0" presId="urn:microsoft.com/office/officeart/2005/8/layout/vList5"/>
    <dgm:cxn modelId="{2DC9545E-5605-4F10-AEF8-AA01AE12CBC8}" type="presParOf" srcId="{B9360306-8379-4768-99E2-D70A31CCE751}" destId="{C7BC436A-A08A-4F6C-BD17-C757EA5F6E2F}" srcOrd="0" destOrd="0" presId="urn:microsoft.com/office/officeart/2005/8/layout/vList5"/>
    <dgm:cxn modelId="{BB9DE061-9306-43E2-B69B-6733F53018CD}" type="presParOf" srcId="{B9360306-8379-4768-99E2-D70A31CCE751}" destId="{370D348E-23DC-465C-90BC-B02E05FE15E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2BE9059-4D2A-41F4-ADB9-10DC72AB13C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B65E54F-2E99-4E4D-AD7C-0A3F75982F67}">
      <dgm:prSet phldrT="[Текст]" custT="1"/>
      <dgm:spPr/>
      <dgm:t>
        <a:bodyPr/>
        <a:lstStyle/>
        <a:p>
          <a:r>
            <a:rPr lang="ru-RU" sz="2800" dirty="0"/>
            <a:t>Место</a:t>
          </a:r>
          <a:r>
            <a:rPr lang="ru-RU" sz="2400" dirty="0"/>
            <a:t> проведения</a:t>
          </a:r>
        </a:p>
      </dgm:t>
    </dgm:pt>
    <dgm:pt modelId="{62EAF57A-FAF8-40C5-BF79-FDF4241E68F1}" type="parTrans" cxnId="{84259C10-A07C-4B84-B999-E2F8CFEC3610}">
      <dgm:prSet/>
      <dgm:spPr/>
      <dgm:t>
        <a:bodyPr/>
        <a:lstStyle/>
        <a:p>
          <a:endParaRPr lang="ru-RU"/>
        </a:p>
      </dgm:t>
    </dgm:pt>
    <dgm:pt modelId="{2AAC142E-09D4-4F26-9AE7-5EF0354988E0}" type="sibTrans" cxnId="{84259C10-A07C-4B84-B999-E2F8CFEC3610}">
      <dgm:prSet/>
      <dgm:spPr/>
      <dgm:t>
        <a:bodyPr/>
        <a:lstStyle/>
        <a:p>
          <a:endParaRPr lang="ru-RU"/>
        </a:p>
      </dgm:t>
    </dgm:pt>
    <dgm:pt modelId="{AC8C4522-F930-4DEB-9759-BDD37794CC6D}">
      <dgm:prSet phldrT="[Текст]" custT="1"/>
      <dgm:spPr/>
      <dgm:t>
        <a:bodyPr/>
        <a:lstStyle/>
        <a:p>
          <a:r>
            <a:rPr lang="ru-RU" sz="3000" dirty="0"/>
            <a:t>Пункты проведения ОГЭ</a:t>
          </a:r>
        </a:p>
      </dgm:t>
    </dgm:pt>
    <dgm:pt modelId="{BA01413C-BE3A-4157-84AE-FBE6460920DA}" type="parTrans" cxnId="{AB65382B-3238-40A9-AA14-4E1BC2282FB3}">
      <dgm:prSet/>
      <dgm:spPr/>
      <dgm:t>
        <a:bodyPr/>
        <a:lstStyle/>
        <a:p>
          <a:endParaRPr lang="ru-RU"/>
        </a:p>
      </dgm:t>
    </dgm:pt>
    <dgm:pt modelId="{F35BDF53-4448-4E11-BAB6-F4FE208F2001}" type="sibTrans" cxnId="{AB65382B-3238-40A9-AA14-4E1BC2282FB3}">
      <dgm:prSet/>
      <dgm:spPr/>
      <dgm:t>
        <a:bodyPr/>
        <a:lstStyle/>
        <a:p>
          <a:endParaRPr lang="ru-RU"/>
        </a:p>
      </dgm:t>
    </dgm:pt>
    <dgm:pt modelId="{19441516-A033-4EF7-B19A-FAAD59D0CAF4}">
      <dgm:prSet phldrT="[Текст]" custT="1"/>
      <dgm:spPr/>
      <dgm:t>
        <a:bodyPr/>
        <a:lstStyle/>
        <a:p>
          <a:r>
            <a:rPr lang="ru-RU" sz="3000" dirty="0"/>
            <a:t>Пункты проведения ГВЭ</a:t>
          </a:r>
        </a:p>
      </dgm:t>
    </dgm:pt>
    <dgm:pt modelId="{F5107D2D-2726-44FC-8A0A-40C8E593E08E}" type="parTrans" cxnId="{4994A52B-1144-4ADE-B1AC-365B23782B7B}">
      <dgm:prSet/>
      <dgm:spPr/>
      <dgm:t>
        <a:bodyPr/>
        <a:lstStyle/>
        <a:p>
          <a:endParaRPr lang="ru-RU"/>
        </a:p>
      </dgm:t>
    </dgm:pt>
    <dgm:pt modelId="{9549DEEA-DE42-4D33-946B-848E2F4B7039}" type="sibTrans" cxnId="{4994A52B-1144-4ADE-B1AC-365B23782B7B}">
      <dgm:prSet/>
      <dgm:spPr/>
      <dgm:t>
        <a:bodyPr/>
        <a:lstStyle/>
        <a:p>
          <a:endParaRPr lang="ru-RU"/>
        </a:p>
      </dgm:t>
    </dgm:pt>
    <dgm:pt modelId="{8B904999-38F7-43AE-A0EA-0A45E5387EA4}">
      <dgm:prSet phldrT="[Текст]" custT="1"/>
      <dgm:spPr/>
      <dgm:t>
        <a:bodyPr/>
        <a:lstStyle/>
        <a:p>
          <a:r>
            <a:rPr lang="ru-RU" sz="2800" dirty="0"/>
            <a:t>Доставка экзаменационных материалов</a:t>
          </a:r>
        </a:p>
      </dgm:t>
    </dgm:pt>
    <dgm:pt modelId="{1063E5EF-1568-4A44-8B90-C1AEE0EEA0A7}" type="parTrans" cxnId="{C97FFB6E-08CD-4041-B317-908C5666AF87}">
      <dgm:prSet/>
      <dgm:spPr/>
      <dgm:t>
        <a:bodyPr/>
        <a:lstStyle/>
        <a:p>
          <a:endParaRPr lang="ru-RU"/>
        </a:p>
      </dgm:t>
    </dgm:pt>
    <dgm:pt modelId="{FE281FC3-8CC2-41BC-A467-6F126AAF01DC}" type="sibTrans" cxnId="{C97FFB6E-08CD-4041-B317-908C5666AF87}">
      <dgm:prSet/>
      <dgm:spPr/>
      <dgm:t>
        <a:bodyPr/>
        <a:lstStyle/>
        <a:p>
          <a:endParaRPr lang="ru-RU"/>
        </a:p>
      </dgm:t>
    </dgm:pt>
    <dgm:pt modelId="{FD440443-C20E-4621-A3BF-634A68CF9578}">
      <dgm:prSet phldrT="[Текст]"/>
      <dgm:spPr/>
      <dgm:t>
        <a:bodyPr/>
        <a:lstStyle/>
        <a:p>
          <a:r>
            <a:rPr lang="ru-RU" dirty="0">
              <a:solidFill>
                <a:srgbClr val="FF0000"/>
              </a:solidFill>
            </a:rPr>
            <a:t>Печать экзаменационных материалов в ППЭ</a:t>
          </a:r>
        </a:p>
      </dgm:t>
    </dgm:pt>
    <dgm:pt modelId="{7AFA0624-2977-429A-9A1D-84572207B25E}" type="parTrans" cxnId="{58258C5D-A10E-4BAE-AF3B-062F40AFB2F8}">
      <dgm:prSet/>
      <dgm:spPr/>
      <dgm:t>
        <a:bodyPr/>
        <a:lstStyle/>
        <a:p>
          <a:endParaRPr lang="ru-RU"/>
        </a:p>
      </dgm:t>
    </dgm:pt>
    <dgm:pt modelId="{2B4998F2-3AE4-4125-B7EF-AF29F9548E4F}" type="sibTrans" cxnId="{58258C5D-A10E-4BAE-AF3B-062F40AFB2F8}">
      <dgm:prSet/>
      <dgm:spPr/>
      <dgm:t>
        <a:bodyPr/>
        <a:lstStyle/>
        <a:p>
          <a:endParaRPr lang="ru-RU"/>
        </a:p>
      </dgm:t>
    </dgm:pt>
    <dgm:pt modelId="{C81032C0-E3EF-44FD-8245-FE64AA901FDE}">
      <dgm:prSet phldrT="[Текст]"/>
      <dgm:spPr/>
      <dgm:t>
        <a:bodyPr/>
        <a:lstStyle/>
        <a:p>
          <a:r>
            <a:rPr lang="ru-RU" dirty="0">
              <a:solidFill>
                <a:srgbClr val="FF0000"/>
              </a:solidFill>
            </a:rPr>
            <a:t>Сканирование экзаменационных материалов в ППЭ</a:t>
          </a:r>
        </a:p>
      </dgm:t>
    </dgm:pt>
    <dgm:pt modelId="{BFA47F96-5343-4361-B4EC-FB1D813484D1}" type="parTrans" cxnId="{1AC30917-E431-4FC7-BC47-DCEE54B0B74B}">
      <dgm:prSet/>
      <dgm:spPr/>
      <dgm:t>
        <a:bodyPr/>
        <a:lstStyle/>
        <a:p>
          <a:endParaRPr lang="ru-RU"/>
        </a:p>
      </dgm:t>
    </dgm:pt>
    <dgm:pt modelId="{E35F6BFE-CD80-403B-B323-51B64D4E5BDA}" type="sibTrans" cxnId="{1AC30917-E431-4FC7-BC47-DCEE54B0B74B}">
      <dgm:prSet/>
      <dgm:spPr/>
      <dgm:t>
        <a:bodyPr/>
        <a:lstStyle/>
        <a:p>
          <a:endParaRPr lang="ru-RU"/>
        </a:p>
      </dgm:t>
    </dgm:pt>
    <dgm:pt modelId="{72914562-345C-4D84-B12B-920DEB357816}">
      <dgm:prSet phldrT="[Текст]"/>
      <dgm:spPr/>
      <dgm:t>
        <a:bodyPr/>
        <a:lstStyle/>
        <a:p>
          <a:r>
            <a:rPr lang="ru-RU" dirty="0"/>
            <a:t>Апелляция по несогласию с выставленными баллами</a:t>
          </a:r>
        </a:p>
      </dgm:t>
    </dgm:pt>
    <dgm:pt modelId="{FCC6B7E8-2CB4-4F41-9509-7FDCA072A6FD}" type="parTrans" cxnId="{04BFCF72-A71F-47ED-A499-E772E5E7A814}">
      <dgm:prSet/>
      <dgm:spPr/>
      <dgm:t>
        <a:bodyPr/>
        <a:lstStyle/>
        <a:p>
          <a:endParaRPr lang="ru-RU"/>
        </a:p>
      </dgm:t>
    </dgm:pt>
    <dgm:pt modelId="{B1EBD505-9311-4AF3-BF2D-907EA65C8E9E}" type="sibTrans" cxnId="{04BFCF72-A71F-47ED-A499-E772E5E7A814}">
      <dgm:prSet/>
      <dgm:spPr/>
      <dgm:t>
        <a:bodyPr/>
        <a:lstStyle/>
        <a:p>
          <a:endParaRPr lang="ru-RU"/>
        </a:p>
      </dgm:t>
    </dgm:pt>
    <dgm:pt modelId="{F901D611-1783-4207-9A99-42B248D9057E}">
      <dgm:prSet phldrT="[Текст]"/>
      <dgm:spPr/>
      <dgm:t>
        <a:bodyPr/>
        <a:lstStyle/>
        <a:p>
          <a:r>
            <a:rPr lang="ru-RU" dirty="0">
              <a:solidFill>
                <a:srgbClr val="FF0000"/>
              </a:solidFill>
            </a:rPr>
            <a:t>Электронная форма подачи заявления</a:t>
          </a:r>
        </a:p>
      </dgm:t>
    </dgm:pt>
    <dgm:pt modelId="{4FB499F9-A4CA-4BFD-A86A-2403B5F26FFC}" type="parTrans" cxnId="{12E950AB-D12F-453B-A906-074B777337C0}">
      <dgm:prSet/>
      <dgm:spPr/>
      <dgm:t>
        <a:bodyPr/>
        <a:lstStyle/>
        <a:p>
          <a:endParaRPr lang="ru-RU"/>
        </a:p>
      </dgm:t>
    </dgm:pt>
    <dgm:pt modelId="{19FBDA52-5905-4C5C-B22F-D1C6AB955538}" type="sibTrans" cxnId="{12E950AB-D12F-453B-A906-074B777337C0}">
      <dgm:prSet/>
      <dgm:spPr/>
      <dgm:t>
        <a:bodyPr/>
        <a:lstStyle/>
        <a:p>
          <a:endParaRPr lang="ru-RU"/>
        </a:p>
      </dgm:t>
    </dgm:pt>
    <dgm:pt modelId="{A5774DAA-6D98-4DBC-8CF8-5C9E18C4A7EC}">
      <dgm:prSet phldrT="[Текст]"/>
      <dgm:spPr/>
      <dgm:t>
        <a:bodyPr/>
        <a:lstStyle/>
        <a:p>
          <a:r>
            <a:rPr lang="ru-RU" dirty="0">
              <a:solidFill>
                <a:srgbClr val="FF0000"/>
              </a:solidFill>
            </a:rPr>
            <a:t>Дистанционная работа конфликтной комиссии</a:t>
          </a:r>
        </a:p>
      </dgm:t>
    </dgm:pt>
    <dgm:pt modelId="{EBCAC9D2-C7EE-4652-93BE-C5A8003C2054}" type="parTrans" cxnId="{D5A4C850-0C0F-499A-B744-D6DFCBE73880}">
      <dgm:prSet/>
      <dgm:spPr/>
      <dgm:t>
        <a:bodyPr/>
        <a:lstStyle/>
        <a:p>
          <a:endParaRPr lang="ru-RU"/>
        </a:p>
      </dgm:t>
    </dgm:pt>
    <dgm:pt modelId="{43C5AD0D-ADBD-4809-89FD-A44DBF1096CB}" type="sibTrans" cxnId="{D5A4C850-0C0F-499A-B744-D6DFCBE73880}">
      <dgm:prSet/>
      <dgm:spPr/>
      <dgm:t>
        <a:bodyPr/>
        <a:lstStyle/>
        <a:p>
          <a:endParaRPr lang="ru-RU"/>
        </a:p>
      </dgm:t>
    </dgm:pt>
    <dgm:pt modelId="{A553ECAE-D683-4423-B282-D4D7136D1D47}" type="pres">
      <dgm:prSet presAssocID="{52BE9059-4D2A-41F4-ADB9-10DC72AB13C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FD901DD-172E-4E31-A9B5-E41E212D1E71}" type="pres">
      <dgm:prSet presAssocID="{8B65E54F-2E99-4E4D-AD7C-0A3F75982F67}" presName="linNode" presStyleCnt="0"/>
      <dgm:spPr/>
    </dgm:pt>
    <dgm:pt modelId="{C397E152-369E-4725-9BC3-2D098A6795BB}" type="pres">
      <dgm:prSet presAssocID="{8B65E54F-2E99-4E4D-AD7C-0A3F75982F67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31EC59-B0A1-4414-80B5-F27C84B42794}" type="pres">
      <dgm:prSet presAssocID="{8B65E54F-2E99-4E4D-AD7C-0A3F75982F67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97338F-8236-41B0-B547-DB9AA67F5FAB}" type="pres">
      <dgm:prSet presAssocID="{2AAC142E-09D4-4F26-9AE7-5EF0354988E0}" presName="sp" presStyleCnt="0"/>
      <dgm:spPr/>
    </dgm:pt>
    <dgm:pt modelId="{E85A19B0-17D6-4CCD-8B06-DECFAE2D4E0C}" type="pres">
      <dgm:prSet presAssocID="{8B904999-38F7-43AE-A0EA-0A45E5387EA4}" presName="linNode" presStyleCnt="0"/>
      <dgm:spPr/>
    </dgm:pt>
    <dgm:pt modelId="{1054B992-E78A-47C1-99DE-1AFCCAD8CBDA}" type="pres">
      <dgm:prSet presAssocID="{8B904999-38F7-43AE-A0EA-0A45E5387EA4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8B61A7-863A-4E9F-8416-38EA4AC7D30B}" type="pres">
      <dgm:prSet presAssocID="{8B904999-38F7-43AE-A0EA-0A45E5387EA4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779B17-F0DD-48F6-A658-E1422EAC6A42}" type="pres">
      <dgm:prSet presAssocID="{FE281FC3-8CC2-41BC-A467-6F126AAF01DC}" presName="sp" presStyleCnt="0"/>
      <dgm:spPr/>
    </dgm:pt>
    <dgm:pt modelId="{B8451434-3B34-48D9-A6A0-04280CC790DF}" type="pres">
      <dgm:prSet presAssocID="{72914562-345C-4D84-B12B-920DEB357816}" presName="linNode" presStyleCnt="0"/>
      <dgm:spPr/>
    </dgm:pt>
    <dgm:pt modelId="{F0935F43-B3C3-4128-817E-D6E1827CB953}" type="pres">
      <dgm:prSet presAssocID="{72914562-345C-4D84-B12B-920DEB357816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4709BB-2585-4693-A59D-4C04B0DD86A6}" type="pres">
      <dgm:prSet presAssocID="{72914562-345C-4D84-B12B-920DEB357816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4259C10-A07C-4B84-B999-E2F8CFEC3610}" srcId="{52BE9059-4D2A-41F4-ADB9-10DC72AB13CD}" destId="{8B65E54F-2E99-4E4D-AD7C-0A3F75982F67}" srcOrd="0" destOrd="0" parTransId="{62EAF57A-FAF8-40C5-BF79-FDF4241E68F1}" sibTransId="{2AAC142E-09D4-4F26-9AE7-5EF0354988E0}"/>
    <dgm:cxn modelId="{1AC6A07C-5356-4FED-86FA-AE945CBA30BF}" type="presOf" srcId="{8B904999-38F7-43AE-A0EA-0A45E5387EA4}" destId="{1054B992-E78A-47C1-99DE-1AFCCAD8CBDA}" srcOrd="0" destOrd="0" presId="urn:microsoft.com/office/officeart/2005/8/layout/vList5"/>
    <dgm:cxn modelId="{04BFCF72-A71F-47ED-A499-E772E5E7A814}" srcId="{52BE9059-4D2A-41F4-ADB9-10DC72AB13CD}" destId="{72914562-345C-4D84-B12B-920DEB357816}" srcOrd="2" destOrd="0" parTransId="{FCC6B7E8-2CB4-4F41-9509-7FDCA072A6FD}" sibTransId="{B1EBD505-9311-4AF3-BF2D-907EA65C8E9E}"/>
    <dgm:cxn modelId="{D5A4C850-0C0F-499A-B744-D6DFCBE73880}" srcId="{72914562-345C-4D84-B12B-920DEB357816}" destId="{A5774DAA-6D98-4DBC-8CF8-5C9E18C4A7EC}" srcOrd="1" destOrd="0" parTransId="{EBCAC9D2-C7EE-4652-93BE-C5A8003C2054}" sibTransId="{43C5AD0D-ADBD-4809-89FD-A44DBF1096CB}"/>
    <dgm:cxn modelId="{9FDE8DCA-FE63-4324-8B60-34167AC5E5B5}" type="presOf" srcId="{F901D611-1783-4207-9A99-42B248D9057E}" destId="{8A4709BB-2585-4693-A59D-4C04B0DD86A6}" srcOrd="0" destOrd="0" presId="urn:microsoft.com/office/officeart/2005/8/layout/vList5"/>
    <dgm:cxn modelId="{C97FFB6E-08CD-4041-B317-908C5666AF87}" srcId="{52BE9059-4D2A-41F4-ADB9-10DC72AB13CD}" destId="{8B904999-38F7-43AE-A0EA-0A45E5387EA4}" srcOrd="1" destOrd="0" parTransId="{1063E5EF-1568-4A44-8B90-C1AEE0EEA0A7}" sibTransId="{FE281FC3-8CC2-41BC-A467-6F126AAF01DC}"/>
    <dgm:cxn modelId="{AB73FB86-B6BE-46FC-A094-5ED04BC015AC}" type="presOf" srcId="{8B65E54F-2E99-4E4D-AD7C-0A3F75982F67}" destId="{C397E152-369E-4725-9BC3-2D098A6795BB}" srcOrd="0" destOrd="0" presId="urn:microsoft.com/office/officeart/2005/8/layout/vList5"/>
    <dgm:cxn modelId="{1AC30917-E431-4FC7-BC47-DCEE54B0B74B}" srcId="{8B904999-38F7-43AE-A0EA-0A45E5387EA4}" destId="{C81032C0-E3EF-44FD-8245-FE64AA901FDE}" srcOrd="1" destOrd="0" parTransId="{BFA47F96-5343-4361-B4EC-FB1D813484D1}" sibTransId="{E35F6BFE-CD80-403B-B323-51B64D4E5BDA}"/>
    <dgm:cxn modelId="{4994A52B-1144-4ADE-B1AC-365B23782B7B}" srcId="{8B65E54F-2E99-4E4D-AD7C-0A3F75982F67}" destId="{19441516-A033-4EF7-B19A-FAAD59D0CAF4}" srcOrd="1" destOrd="0" parTransId="{F5107D2D-2726-44FC-8A0A-40C8E593E08E}" sibTransId="{9549DEEA-DE42-4D33-946B-848E2F4B7039}"/>
    <dgm:cxn modelId="{FCE919FD-D706-47D8-B54E-D9767FEE83CA}" type="presOf" srcId="{C81032C0-E3EF-44FD-8245-FE64AA901FDE}" destId="{9C8B61A7-863A-4E9F-8416-38EA4AC7D30B}" srcOrd="0" destOrd="1" presId="urn:microsoft.com/office/officeart/2005/8/layout/vList5"/>
    <dgm:cxn modelId="{5D6F3CE4-934D-4062-B464-33608A70F5C0}" type="presOf" srcId="{19441516-A033-4EF7-B19A-FAAD59D0CAF4}" destId="{9D31EC59-B0A1-4414-80B5-F27C84B42794}" srcOrd="0" destOrd="1" presId="urn:microsoft.com/office/officeart/2005/8/layout/vList5"/>
    <dgm:cxn modelId="{12E950AB-D12F-453B-A906-074B777337C0}" srcId="{72914562-345C-4D84-B12B-920DEB357816}" destId="{F901D611-1783-4207-9A99-42B248D9057E}" srcOrd="0" destOrd="0" parTransId="{4FB499F9-A4CA-4BFD-A86A-2403B5F26FFC}" sibTransId="{19FBDA52-5905-4C5C-B22F-D1C6AB955538}"/>
    <dgm:cxn modelId="{D5FCACFB-95F2-4EB8-BC4C-3CE0D538E4EB}" type="presOf" srcId="{52BE9059-4D2A-41F4-ADB9-10DC72AB13CD}" destId="{A553ECAE-D683-4423-B282-D4D7136D1D47}" srcOrd="0" destOrd="0" presId="urn:microsoft.com/office/officeart/2005/8/layout/vList5"/>
    <dgm:cxn modelId="{58258C5D-A10E-4BAE-AF3B-062F40AFB2F8}" srcId="{8B904999-38F7-43AE-A0EA-0A45E5387EA4}" destId="{FD440443-C20E-4621-A3BF-634A68CF9578}" srcOrd="0" destOrd="0" parTransId="{7AFA0624-2977-429A-9A1D-84572207B25E}" sibTransId="{2B4998F2-3AE4-4125-B7EF-AF29F9548E4F}"/>
    <dgm:cxn modelId="{F0402028-5E17-4997-A1E5-6C08803093B6}" type="presOf" srcId="{72914562-345C-4D84-B12B-920DEB357816}" destId="{F0935F43-B3C3-4128-817E-D6E1827CB953}" srcOrd="0" destOrd="0" presId="urn:microsoft.com/office/officeart/2005/8/layout/vList5"/>
    <dgm:cxn modelId="{AEE0E684-1B95-4226-AA82-8E36EC1D61D8}" type="presOf" srcId="{FD440443-C20E-4621-A3BF-634A68CF9578}" destId="{9C8B61A7-863A-4E9F-8416-38EA4AC7D30B}" srcOrd="0" destOrd="0" presId="urn:microsoft.com/office/officeart/2005/8/layout/vList5"/>
    <dgm:cxn modelId="{5F83C89E-3F46-4D62-A295-450CBDB36F0D}" type="presOf" srcId="{AC8C4522-F930-4DEB-9759-BDD37794CC6D}" destId="{9D31EC59-B0A1-4414-80B5-F27C84B42794}" srcOrd="0" destOrd="0" presId="urn:microsoft.com/office/officeart/2005/8/layout/vList5"/>
    <dgm:cxn modelId="{BEC3B2E7-0BAF-4BA7-A305-12D5DA12ACF1}" type="presOf" srcId="{A5774DAA-6D98-4DBC-8CF8-5C9E18C4A7EC}" destId="{8A4709BB-2585-4693-A59D-4C04B0DD86A6}" srcOrd="0" destOrd="1" presId="urn:microsoft.com/office/officeart/2005/8/layout/vList5"/>
    <dgm:cxn modelId="{AB65382B-3238-40A9-AA14-4E1BC2282FB3}" srcId="{8B65E54F-2E99-4E4D-AD7C-0A3F75982F67}" destId="{AC8C4522-F930-4DEB-9759-BDD37794CC6D}" srcOrd="0" destOrd="0" parTransId="{BA01413C-BE3A-4157-84AE-FBE6460920DA}" sibTransId="{F35BDF53-4448-4E11-BAB6-F4FE208F2001}"/>
    <dgm:cxn modelId="{5AB47BBA-474F-4E80-A3FA-69DE4DA4A67D}" type="presParOf" srcId="{A553ECAE-D683-4423-B282-D4D7136D1D47}" destId="{FFD901DD-172E-4E31-A9B5-E41E212D1E71}" srcOrd="0" destOrd="0" presId="urn:microsoft.com/office/officeart/2005/8/layout/vList5"/>
    <dgm:cxn modelId="{E19CEAD3-13B6-4C20-A060-0DBE6A07052E}" type="presParOf" srcId="{FFD901DD-172E-4E31-A9B5-E41E212D1E71}" destId="{C397E152-369E-4725-9BC3-2D098A6795BB}" srcOrd="0" destOrd="0" presId="urn:microsoft.com/office/officeart/2005/8/layout/vList5"/>
    <dgm:cxn modelId="{2D8A41FD-FA16-453F-BB1B-7B82D0FC8206}" type="presParOf" srcId="{FFD901DD-172E-4E31-A9B5-E41E212D1E71}" destId="{9D31EC59-B0A1-4414-80B5-F27C84B42794}" srcOrd="1" destOrd="0" presId="urn:microsoft.com/office/officeart/2005/8/layout/vList5"/>
    <dgm:cxn modelId="{7E326027-83FF-41AD-BDB8-809AF1A6D97F}" type="presParOf" srcId="{A553ECAE-D683-4423-B282-D4D7136D1D47}" destId="{0297338F-8236-41B0-B547-DB9AA67F5FAB}" srcOrd="1" destOrd="0" presId="urn:microsoft.com/office/officeart/2005/8/layout/vList5"/>
    <dgm:cxn modelId="{1839F12D-629B-407E-8BCF-D747081C7E23}" type="presParOf" srcId="{A553ECAE-D683-4423-B282-D4D7136D1D47}" destId="{E85A19B0-17D6-4CCD-8B06-DECFAE2D4E0C}" srcOrd="2" destOrd="0" presId="urn:microsoft.com/office/officeart/2005/8/layout/vList5"/>
    <dgm:cxn modelId="{A90D568F-2E3B-4DAD-80C2-C6CAEF8F816E}" type="presParOf" srcId="{E85A19B0-17D6-4CCD-8B06-DECFAE2D4E0C}" destId="{1054B992-E78A-47C1-99DE-1AFCCAD8CBDA}" srcOrd="0" destOrd="0" presId="urn:microsoft.com/office/officeart/2005/8/layout/vList5"/>
    <dgm:cxn modelId="{18E5872C-F876-482F-8D65-542CF4F0FBC6}" type="presParOf" srcId="{E85A19B0-17D6-4CCD-8B06-DECFAE2D4E0C}" destId="{9C8B61A7-863A-4E9F-8416-38EA4AC7D30B}" srcOrd="1" destOrd="0" presId="urn:microsoft.com/office/officeart/2005/8/layout/vList5"/>
    <dgm:cxn modelId="{D8C739BA-02FA-419E-A19F-5DFF029DA15B}" type="presParOf" srcId="{A553ECAE-D683-4423-B282-D4D7136D1D47}" destId="{54779B17-F0DD-48F6-A658-E1422EAC6A42}" srcOrd="3" destOrd="0" presId="urn:microsoft.com/office/officeart/2005/8/layout/vList5"/>
    <dgm:cxn modelId="{DE2C8F89-8C71-4444-BC11-56101225D43E}" type="presParOf" srcId="{A553ECAE-D683-4423-B282-D4D7136D1D47}" destId="{B8451434-3B34-48D9-A6A0-04280CC790DF}" srcOrd="4" destOrd="0" presId="urn:microsoft.com/office/officeart/2005/8/layout/vList5"/>
    <dgm:cxn modelId="{24CD869D-E8D0-43B4-80D2-CA162CC7B0A1}" type="presParOf" srcId="{B8451434-3B34-48D9-A6A0-04280CC790DF}" destId="{F0935F43-B3C3-4128-817E-D6E1827CB953}" srcOrd="0" destOrd="0" presId="urn:microsoft.com/office/officeart/2005/8/layout/vList5"/>
    <dgm:cxn modelId="{7020C846-52ED-4244-B2B0-99D37BB21761}" type="presParOf" srcId="{B8451434-3B34-48D9-A6A0-04280CC790DF}" destId="{8A4709BB-2585-4693-A59D-4C04B0DD86A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95AF077-3666-42BC-AB59-03867DB4CF9B}" type="doc">
      <dgm:prSet loTypeId="urn:microsoft.com/office/officeart/2005/8/layout/vProcess5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C9ABA96-A909-46E5-B809-4756E37E16A8}">
      <dgm:prSet phldrT="[Текст]" custT="1"/>
      <dgm:spPr/>
      <dgm:t>
        <a:bodyPr/>
        <a:lstStyle/>
        <a:p>
          <a:r>
            <a:rPr lang="ru-RU" sz="3200" dirty="0">
              <a:latin typeface="Times New Roman" panose="02020603050405020304" pitchFamily="18" charset="0"/>
              <a:cs typeface="Times New Roman" panose="02020603050405020304" pitchFamily="18" charset="0"/>
            </a:rPr>
            <a:t>Является допуском к ГИА-9</a:t>
          </a:r>
        </a:p>
      </dgm:t>
    </dgm:pt>
    <dgm:pt modelId="{5A0DA18B-CA92-42C3-9729-EB69BFA8C626}" type="parTrans" cxnId="{573A6403-4ABA-43DB-885D-33BE154F28D6}">
      <dgm:prSet/>
      <dgm:spPr/>
      <dgm:t>
        <a:bodyPr/>
        <a:lstStyle/>
        <a:p>
          <a:endParaRPr lang="ru-RU"/>
        </a:p>
      </dgm:t>
    </dgm:pt>
    <dgm:pt modelId="{7C44DCBC-27C7-4F50-B3B2-1212B61906C5}" type="sibTrans" cxnId="{573A6403-4ABA-43DB-885D-33BE154F28D6}">
      <dgm:prSet/>
      <dgm:spPr/>
      <dgm:t>
        <a:bodyPr/>
        <a:lstStyle/>
        <a:p>
          <a:endParaRPr lang="ru-RU"/>
        </a:p>
      </dgm:t>
    </dgm:pt>
    <dgm:pt modelId="{EB39B05A-CABE-4214-B6A4-061E355387DD}">
      <dgm:prSet phldrT="[Текст]" custT="1"/>
      <dgm:spPr/>
      <dgm:t>
        <a:bodyPr/>
        <a:lstStyle/>
        <a:p>
          <a:r>
            <a:rPr lang="ru-RU" sz="3200" dirty="0">
              <a:latin typeface="Times New Roman" panose="02020603050405020304" pitchFamily="18" charset="0"/>
              <a:cs typeface="Times New Roman" panose="02020603050405020304" pitchFamily="18" charset="0"/>
            </a:rPr>
            <a:t>Проводится в своих ОО</a:t>
          </a:r>
        </a:p>
      </dgm:t>
    </dgm:pt>
    <dgm:pt modelId="{DA52B519-77F3-4378-8BDF-8F9DAC03AE16}" type="parTrans" cxnId="{60B08497-3CB5-413C-9195-86C051FF85DE}">
      <dgm:prSet/>
      <dgm:spPr/>
      <dgm:t>
        <a:bodyPr/>
        <a:lstStyle/>
        <a:p>
          <a:endParaRPr lang="ru-RU"/>
        </a:p>
      </dgm:t>
    </dgm:pt>
    <dgm:pt modelId="{B57D2CDF-F090-4916-BF36-1043787E29FA}" type="sibTrans" cxnId="{60B08497-3CB5-413C-9195-86C051FF85DE}">
      <dgm:prSet/>
      <dgm:spPr/>
      <dgm:t>
        <a:bodyPr/>
        <a:lstStyle/>
        <a:p>
          <a:endParaRPr lang="ru-RU"/>
        </a:p>
      </dgm:t>
    </dgm:pt>
    <dgm:pt modelId="{2EF1D130-1EAC-40F5-A5FA-E8DFD70FB4B6}">
      <dgm:prSet phldrT="[Текст]" custT="1"/>
      <dgm:spPr/>
      <dgm:t>
        <a:bodyPr/>
        <a:lstStyle/>
        <a:p>
          <a:r>
            <a: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Форма проведения может быть очной или дистанционной (при невозможности очного участия)</a:t>
          </a:r>
        </a:p>
      </dgm:t>
    </dgm:pt>
    <dgm:pt modelId="{9A7A766A-78FD-4E2D-BA24-F589FA823ABB}" type="parTrans" cxnId="{928A800A-FCCC-4359-B39E-9C5ABDB9929B}">
      <dgm:prSet/>
      <dgm:spPr/>
      <dgm:t>
        <a:bodyPr/>
        <a:lstStyle/>
        <a:p>
          <a:endParaRPr lang="ru-RU"/>
        </a:p>
      </dgm:t>
    </dgm:pt>
    <dgm:pt modelId="{808C3808-6226-4612-917A-35766ECF331A}" type="sibTrans" cxnId="{928A800A-FCCC-4359-B39E-9C5ABDB9929B}">
      <dgm:prSet/>
      <dgm:spPr/>
      <dgm:t>
        <a:bodyPr/>
        <a:lstStyle/>
        <a:p>
          <a:endParaRPr lang="ru-RU"/>
        </a:p>
      </dgm:t>
    </dgm:pt>
    <dgm:pt modelId="{0EA9FABA-108A-4592-A3E9-4DCF0206FE97}">
      <dgm:prSet phldrT="[Текст]" custT="1"/>
      <dgm:spPr/>
      <dgm:t>
        <a:bodyPr/>
        <a:lstStyle/>
        <a:p>
          <a:r>
            <a:rPr lang="ru-RU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Срок проведения: 10 февраля. Дополнительные сроки: 10 марта и 17 мая</a:t>
          </a:r>
        </a:p>
      </dgm:t>
    </dgm:pt>
    <dgm:pt modelId="{A68D7A4F-93DC-41D6-9171-2E7017DE88C2}" type="parTrans" cxnId="{AF58F0E5-58AA-44D2-8652-3CBCCDE01867}">
      <dgm:prSet/>
      <dgm:spPr/>
      <dgm:t>
        <a:bodyPr/>
        <a:lstStyle/>
        <a:p>
          <a:endParaRPr lang="ru-RU"/>
        </a:p>
      </dgm:t>
    </dgm:pt>
    <dgm:pt modelId="{B5EB0CD4-165D-4D26-9923-E78715B0CE10}" type="sibTrans" cxnId="{AF58F0E5-58AA-44D2-8652-3CBCCDE01867}">
      <dgm:prSet/>
      <dgm:spPr/>
      <dgm:t>
        <a:bodyPr/>
        <a:lstStyle/>
        <a:p>
          <a:endParaRPr lang="ru-RU"/>
        </a:p>
      </dgm:t>
    </dgm:pt>
    <dgm:pt modelId="{9F2EF27C-9342-46B4-8585-0A906F6F1C2D}" type="pres">
      <dgm:prSet presAssocID="{B95AF077-3666-42BC-AB59-03867DB4CF9B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2069EE3-3FF2-4240-923C-944D087DE97C}" type="pres">
      <dgm:prSet presAssocID="{B95AF077-3666-42BC-AB59-03867DB4CF9B}" presName="dummyMaxCanvas" presStyleCnt="0">
        <dgm:presLayoutVars/>
      </dgm:prSet>
      <dgm:spPr/>
    </dgm:pt>
    <dgm:pt modelId="{7A5FCC1B-E45A-42AF-B3EA-9E3FCEE19E9B}" type="pres">
      <dgm:prSet presAssocID="{B95AF077-3666-42BC-AB59-03867DB4CF9B}" presName="FourNodes_1" presStyleLbl="node1" presStyleIdx="0" presStyleCnt="4" custScaleY="855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3F14B5-F0F4-4B27-ADA3-E23CD85872A0}" type="pres">
      <dgm:prSet presAssocID="{B95AF077-3666-42BC-AB59-03867DB4CF9B}" presName="FourNodes_2" presStyleLbl="node1" presStyleIdx="1" presStyleCnt="4" custScaleY="928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1FDA44-1F65-4A73-9940-E6277DD9096C}" type="pres">
      <dgm:prSet presAssocID="{B95AF077-3666-42BC-AB59-03867DB4CF9B}" presName="FourNodes_3" presStyleLbl="node1" presStyleIdx="2" presStyleCnt="4" custScaleY="917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8FB725-D714-4425-A675-9067A9A17D5C}" type="pres">
      <dgm:prSet presAssocID="{B95AF077-3666-42BC-AB59-03867DB4CF9B}" presName="FourNodes_4" presStyleLbl="node1" presStyleIdx="3" presStyleCnt="4" custScaleY="898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5F7AD4-96FB-4C0A-8AE2-F4D1FB5E37BD}" type="pres">
      <dgm:prSet presAssocID="{B95AF077-3666-42BC-AB59-03867DB4CF9B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590676-97D2-4DD4-BD69-7C11A3379AF7}" type="pres">
      <dgm:prSet presAssocID="{B95AF077-3666-42BC-AB59-03867DB4CF9B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AD3739-E1BB-4CF7-B74B-D05F2055DA46}" type="pres">
      <dgm:prSet presAssocID="{B95AF077-3666-42BC-AB59-03867DB4CF9B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332540-A4D3-4E98-935A-0E67780755A3}" type="pres">
      <dgm:prSet presAssocID="{B95AF077-3666-42BC-AB59-03867DB4CF9B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AC5F12-7883-4A90-97EC-644970A143ED}" type="pres">
      <dgm:prSet presAssocID="{B95AF077-3666-42BC-AB59-03867DB4CF9B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310732-191D-4CCB-B86D-8D406D163ADB}" type="pres">
      <dgm:prSet presAssocID="{B95AF077-3666-42BC-AB59-03867DB4CF9B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C92782-9CD2-4C6A-A039-32BABF4C727B}" type="pres">
      <dgm:prSet presAssocID="{B95AF077-3666-42BC-AB59-03867DB4CF9B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599B0A7-24DE-402B-86D7-2E136A378F79}" type="presOf" srcId="{EC9ABA96-A909-46E5-B809-4756E37E16A8}" destId="{7A5FCC1B-E45A-42AF-B3EA-9E3FCEE19E9B}" srcOrd="0" destOrd="0" presId="urn:microsoft.com/office/officeart/2005/8/layout/vProcess5"/>
    <dgm:cxn modelId="{AFD192B0-E81E-4E5D-A51F-1B7E6F0824E7}" type="presOf" srcId="{EC9ABA96-A909-46E5-B809-4756E37E16A8}" destId="{BB332540-A4D3-4E98-935A-0E67780755A3}" srcOrd="1" destOrd="0" presId="urn:microsoft.com/office/officeart/2005/8/layout/vProcess5"/>
    <dgm:cxn modelId="{94515990-0F59-4957-9B7A-324BD08A71EC}" type="presOf" srcId="{B95AF077-3666-42BC-AB59-03867DB4CF9B}" destId="{9F2EF27C-9342-46B4-8585-0A906F6F1C2D}" srcOrd="0" destOrd="0" presId="urn:microsoft.com/office/officeart/2005/8/layout/vProcess5"/>
    <dgm:cxn modelId="{46A28ECD-EEBE-426D-8815-3BD8388D1908}" type="presOf" srcId="{EB39B05A-CABE-4214-B6A4-061E355387DD}" destId="{FC3F14B5-F0F4-4B27-ADA3-E23CD85872A0}" srcOrd="0" destOrd="0" presId="urn:microsoft.com/office/officeart/2005/8/layout/vProcess5"/>
    <dgm:cxn modelId="{7D92A13E-60DB-4F85-BFBB-D8AA846DEABA}" type="presOf" srcId="{2EF1D130-1EAC-40F5-A5FA-E8DFD70FB4B6}" destId="{B01FDA44-1F65-4A73-9940-E6277DD9096C}" srcOrd="0" destOrd="0" presId="urn:microsoft.com/office/officeart/2005/8/layout/vProcess5"/>
    <dgm:cxn modelId="{A87BED34-F01C-46B6-8C25-1FF80D9AB967}" type="presOf" srcId="{EB39B05A-CABE-4214-B6A4-061E355387DD}" destId="{5DAC5F12-7883-4A90-97EC-644970A143ED}" srcOrd="1" destOrd="0" presId="urn:microsoft.com/office/officeart/2005/8/layout/vProcess5"/>
    <dgm:cxn modelId="{FF250649-0E69-42E8-9BC3-4EE804640909}" type="presOf" srcId="{0EA9FABA-108A-4592-A3E9-4DCF0206FE97}" destId="{BD8FB725-D714-4425-A675-9067A9A17D5C}" srcOrd="0" destOrd="0" presId="urn:microsoft.com/office/officeart/2005/8/layout/vProcess5"/>
    <dgm:cxn modelId="{9094FE8C-5E23-48D4-BBB4-B2470CE7A1DE}" type="presOf" srcId="{2EF1D130-1EAC-40F5-A5FA-E8DFD70FB4B6}" destId="{6D310732-191D-4CCB-B86D-8D406D163ADB}" srcOrd="1" destOrd="0" presId="urn:microsoft.com/office/officeart/2005/8/layout/vProcess5"/>
    <dgm:cxn modelId="{FA28AF11-EC25-47F8-AB92-42A10A258179}" type="presOf" srcId="{B57D2CDF-F090-4916-BF36-1043787E29FA}" destId="{6C590676-97D2-4DD4-BD69-7C11A3379AF7}" srcOrd="0" destOrd="0" presId="urn:microsoft.com/office/officeart/2005/8/layout/vProcess5"/>
    <dgm:cxn modelId="{52CAE821-BA7D-4383-A2D4-F8C9F396CB0E}" type="presOf" srcId="{7C44DCBC-27C7-4F50-B3B2-1212B61906C5}" destId="{B75F7AD4-96FB-4C0A-8AE2-F4D1FB5E37BD}" srcOrd="0" destOrd="0" presId="urn:microsoft.com/office/officeart/2005/8/layout/vProcess5"/>
    <dgm:cxn modelId="{E449FD29-D572-4A90-8A9A-9AD70F430687}" type="presOf" srcId="{0EA9FABA-108A-4592-A3E9-4DCF0206FE97}" destId="{EAC92782-9CD2-4C6A-A039-32BABF4C727B}" srcOrd="1" destOrd="0" presId="urn:microsoft.com/office/officeart/2005/8/layout/vProcess5"/>
    <dgm:cxn modelId="{573A6403-4ABA-43DB-885D-33BE154F28D6}" srcId="{B95AF077-3666-42BC-AB59-03867DB4CF9B}" destId="{EC9ABA96-A909-46E5-B809-4756E37E16A8}" srcOrd="0" destOrd="0" parTransId="{5A0DA18B-CA92-42C3-9729-EB69BFA8C626}" sibTransId="{7C44DCBC-27C7-4F50-B3B2-1212B61906C5}"/>
    <dgm:cxn modelId="{2BF9673C-10CA-4ACF-A0F3-55075F849795}" type="presOf" srcId="{808C3808-6226-4612-917A-35766ECF331A}" destId="{7AAD3739-E1BB-4CF7-B74B-D05F2055DA46}" srcOrd="0" destOrd="0" presId="urn:microsoft.com/office/officeart/2005/8/layout/vProcess5"/>
    <dgm:cxn modelId="{AF58F0E5-58AA-44D2-8652-3CBCCDE01867}" srcId="{B95AF077-3666-42BC-AB59-03867DB4CF9B}" destId="{0EA9FABA-108A-4592-A3E9-4DCF0206FE97}" srcOrd="3" destOrd="0" parTransId="{A68D7A4F-93DC-41D6-9171-2E7017DE88C2}" sibTransId="{B5EB0CD4-165D-4D26-9923-E78715B0CE10}"/>
    <dgm:cxn modelId="{60B08497-3CB5-413C-9195-86C051FF85DE}" srcId="{B95AF077-3666-42BC-AB59-03867DB4CF9B}" destId="{EB39B05A-CABE-4214-B6A4-061E355387DD}" srcOrd="1" destOrd="0" parTransId="{DA52B519-77F3-4378-8BDF-8F9DAC03AE16}" sibTransId="{B57D2CDF-F090-4916-BF36-1043787E29FA}"/>
    <dgm:cxn modelId="{928A800A-FCCC-4359-B39E-9C5ABDB9929B}" srcId="{B95AF077-3666-42BC-AB59-03867DB4CF9B}" destId="{2EF1D130-1EAC-40F5-A5FA-E8DFD70FB4B6}" srcOrd="2" destOrd="0" parTransId="{9A7A766A-78FD-4E2D-BA24-F589FA823ABB}" sibTransId="{808C3808-6226-4612-917A-35766ECF331A}"/>
    <dgm:cxn modelId="{BC56C78A-A3C5-4F17-B1C7-3DB7168031B4}" type="presParOf" srcId="{9F2EF27C-9342-46B4-8585-0A906F6F1C2D}" destId="{02069EE3-3FF2-4240-923C-944D087DE97C}" srcOrd="0" destOrd="0" presId="urn:microsoft.com/office/officeart/2005/8/layout/vProcess5"/>
    <dgm:cxn modelId="{04BB1B04-8DBA-4C1A-8D9B-203A5532906B}" type="presParOf" srcId="{9F2EF27C-9342-46B4-8585-0A906F6F1C2D}" destId="{7A5FCC1B-E45A-42AF-B3EA-9E3FCEE19E9B}" srcOrd="1" destOrd="0" presId="urn:microsoft.com/office/officeart/2005/8/layout/vProcess5"/>
    <dgm:cxn modelId="{75474B12-4BE6-49DE-BCE4-8A6D1676D0EF}" type="presParOf" srcId="{9F2EF27C-9342-46B4-8585-0A906F6F1C2D}" destId="{FC3F14B5-F0F4-4B27-ADA3-E23CD85872A0}" srcOrd="2" destOrd="0" presId="urn:microsoft.com/office/officeart/2005/8/layout/vProcess5"/>
    <dgm:cxn modelId="{C7D161B2-70B0-4D00-B497-E06DDA0203D5}" type="presParOf" srcId="{9F2EF27C-9342-46B4-8585-0A906F6F1C2D}" destId="{B01FDA44-1F65-4A73-9940-E6277DD9096C}" srcOrd="3" destOrd="0" presId="urn:microsoft.com/office/officeart/2005/8/layout/vProcess5"/>
    <dgm:cxn modelId="{7DC61766-C13C-4220-93BD-6A43EC413317}" type="presParOf" srcId="{9F2EF27C-9342-46B4-8585-0A906F6F1C2D}" destId="{BD8FB725-D714-4425-A675-9067A9A17D5C}" srcOrd="4" destOrd="0" presId="urn:microsoft.com/office/officeart/2005/8/layout/vProcess5"/>
    <dgm:cxn modelId="{C87DBE54-4789-4BED-BF06-E07A4E7BC330}" type="presParOf" srcId="{9F2EF27C-9342-46B4-8585-0A906F6F1C2D}" destId="{B75F7AD4-96FB-4C0A-8AE2-F4D1FB5E37BD}" srcOrd="5" destOrd="0" presId="urn:microsoft.com/office/officeart/2005/8/layout/vProcess5"/>
    <dgm:cxn modelId="{4A0CBA20-8C72-4AB3-91C0-20C29A665F60}" type="presParOf" srcId="{9F2EF27C-9342-46B4-8585-0A906F6F1C2D}" destId="{6C590676-97D2-4DD4-BD69-7C11A3379AF7}" srcOrd="6" destOrd="0" presId="urn:microsoft.com/office/officeart/2005/8/layout/vProcess5"/>
    <dgm:cxn modelId="{FB31890B-404D-4EFB-A002-A343C91E46B2}" type="presParOf" srcId="{9F2EF27C-9342-46B4-8585-0A906F6F1C2D}" destId="{7AAD3739-E1BB-4CF7-B74B-D05F2055DA46}" srcOrd="7" destOrd="0" presId="urn:microsoft.com/office/officeart/2005/8/layout/vProcess5"/>
    <dgm:cxn modelId="{9C0EE131-2DD0-4549-AEF1-77F2FF8FA7D1}" type="presParOf" srcId="{9F2EF27C-9342-46B4-8585-0A906F6F1C2D}" destId="{BB332540-A4D3-4E98-935A-0E67780755A3}" srcOrd="8" destOrd="0" presId="urn:microsoft.com/office/officeart/2005/8/layout/vProcess5"/>
    <dgm:cxn modelId="{0AB60BB1-8A57-4B3A-B23A-A1BD561499A2}" type="presParOf" srcId="{9F2EF27C-9342-46B4-8585-0A906F6F1C2D}" destId="{5DAC5F12-7883-4A90-97EC-644970A143ED}" srcOrd="9" destOrd="0" presId="urn:microsoft.com/office/officeart/2005/8/layout/vProcess5"/>
    <dgm:cxn modelId="{98DAEBC2-1199-4821-BD36-0A2F4C6F633F}" type="presParOf" srcId="{9F2EF27C-9342-46B4-8585-0A906F6F1C2D}" destId="{6D310732-191D-4CCB-B86D-8D406D163ADB}" srcOrd="10" destOrd="0" presId="urn:microsoft.com/office/officeart/2005/8/layout/vProcess5"/>
    <dgm:cxn modelId="{211C3DA8-02A8-42CD-82C0-A590D3E2495D}" type="presParOf" srcId="{9F2EF27C-9342-46B4-8585-0A906F6F1C2D}" destId="{EAC92782-9CD2-4C6A-A039-32BABF4C727B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ED6ABFD-7E19-4C53-A0A4-39A7FA67E9F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E2DA14-3EDF-4B0B-B86E-AAC3A241B14E}">
      <dgm:prSet phldrT="[Текст]" custT="1"/>
      <dgm:spPr/>
      <dgm:t>
        <a:bodyPr/>
        <a:lstStyle/>
        <a:p>
          <a:r>
            <a:rPr lang="ru-RU" sz="2800" dirty="0"/>
            <a:t>Участники</a:t>
          </a:r>
        </a:p>
      </dgm:t>
    </dgm:pt>
    <dgm:pt modelId="{50B7ACE2-A963-4B60-8D48-90307A50B269}" type="parTrans" cxnId="{922316C3-F951-4FDD-A9D1-B029A104E237}">
      <dgm:prSet/>
      <dgm:spPr/>
      <dgm:t>
        <a:bodyPr/>
        <a:lstStyle/>
        <a:p>
          <a:endParaRPr lang="ru-RU"/>
        </a:p>
      </dgm:t>
    </dgm:pt>
    <dgm:pt modelId="{061A2F84-B3C9-466E-A370-252A9FDAF266}" type="sibTrans" cxnId="{922316C3-F951-4FDD-A9D1-B029A104E237}">
      <dgm:prSet/>
      <dgm:spPr/>
      <dgm:t>
        <a:bodyPr/>
        <a:lstStyle/>
        <a:p>
          <a:endParaRPr lang="ru-RU"/>
        </a:p>
      </dgm:t>
    </dgm:pt>
    <dgm:pt modelId="{F03B1821-B1C3-4FCE-B443-AFB4539E84E4}">
      <dgm:prSet phldrT="[Текст]" custT="1"/>
      <dgm:spPr/>
      <dgm:t>
        <a:bodyPr/>
        <a:lstStyle/>
        <a:p>
          <a:r>
            <a:rPr lang="ru-RU" sz="3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Дополнительно выпускники ОО, не планирующие поступать в ВУЗы</a:t>
          </a:r>
        </a:p>
      </dgm:t>
    </dgm:pt>
    <dgm:pt modelId="{0E9A5F0B-F09A-45FF-9189-F87A73A5CB65}" type="parTrans" cxnId="{77280BDD-AF4B-4174-B192-9494E6B7D158}">
      <dgm:prSet/>
      <dgm:spPr/>
      <dgm:t>
        <a:bodyPr/>
        <a:lstStyle/>
        <a:p>
          <a:endParaRPr lang="ru-RU"/>
        </a:p>
      </dgm:t>
    </dgm:pt>
    <dgm:pt modelId="{0281B0A5-88A0-452E-B6C7-21F4216379D8}" type="sibTrans" cxnId="{77280BDD-AF4B-4174-B192-9494E6B7D158}">
      <dgm:prSet/>
      <dgm:spPr/>
      <dgm:t>
        <a:bodyPr/>
        <a:lstStyle/>
        <a:p>
          <a:endParaRPr lang="ru-RU"/>
        </a:p>
      </dgm:t>
    </dgm:pt>
    <dgm:pt modelId="{E722951B-81AA-4A20-A46F-383C1ACB2086}">
      <dgm:prSet phldrT="[Текст]" custT="1"/>
      <dgm:spPr/>
      <dgm:t>
        <a:bodyPr/>
        <a:lstStyle/>
        <a:p>
          <a:r>
            <a:rPr lang="ru-RU" sz="2800" dirty="0"/>
            <a:t>Предметы</a:t>
          </a:r>
        </a:p>
      </dgm:t>
    </dgm:pt>
    <dgm:pt modelId="{20689978-BC5D-4D42-97DA-176F7F9F8029}" type="parTrans" cxnId="{57E91E7D-1B00-4B95-8B93-4A7D9916525D}">
      <dgm:prSet/>
      <dgm:spPr/>
      <dgm:t>
        <a:bodyPr/>
        <a:lstStyle/>
        <a:p>
          <a:endParaRPr lang="ru-RU"/>
        </a:p>
      </dgm:t>
    </dgm:pt>
    <dgm:pt modelId="{5A1589EE-D972-4390-A049-23333F4B0E7B}" type="sibTrans" cxnId="{57E91E7D-1B00-4B95-8B93-4A7D9916525D}">
      <dgm:prSet/>
      <dgm:spPr/>
      <dgm:t>
        <a:bodyPr/>
        <a:lstStyle/>
        <a:p>
          <a:endParaRPr lang="ru-RU"/>
        </a:p>
      </dgm:t>
    </dgm:pt>
    <dgm:pt modelId="{CDC1A7D7-9B01-4C11-8589-92B4013A67BD}">
      <dgm:prSet phldrT="[Текст]" custT="1"/>
      <dgm:spPr/>
      <dgm:t>
        <a:bodyPr/>
        <a:lstStyle/>
        <a:p>
          <a:r>
            <a:rPr lang="ru-RU" sz="3000" dirty="0">
              <a:latin typeface="Times New Roman" panose="02020603050405020304" pitchFamily="18" charset="0"/>
              <a:cs typeface="Times New Roman" panose="02020603050405020304" pitchFamily="18" charset="0"/>
            </a:rPr>
            <a:t>Русский язык и математика</a:t>
          </a:r>
        </a:p>
      </dgm:t>
    </dgm:pt>
    <dgm:pt modelId="{BC9133E8-357B-4173-B570-0C80A9350A26}" type="parTrans" cxnId="{07402F8B-4B09-4973-92C1-69D016CDF6D5}">
      <dgm:prSet/>
      <dgm:spPr/>
      <dgm:t>
        <a:bodyPr/>
        <a:lstStyle/>
        <a:p>
          <a:endParaRPr lang="ru-RU"/>
        </a:p>
      </dgm:t>
    </dgm:pt>
    <dgm:pt modelId="{860B804F-12C1-4106-84CC-BF31E6F84BE8}" type="sibTrans" cxnId="{07402F8B-4B09-4973-92C1-69D016CDF6D5}">
      <dgm:prSet/>
      <dgm:spPr/>
      <dgm:t>
        <a:bodyPr/>
        <a:lstStyle/>
        <a:p>
          <a:endParaRPr lang="ru-RU"/>
        </a:p>
      </dgm:t>
    </dgm:pt>
    <dgm:pt modelId="{13CC5911-0CCD-4A16-8F4C-03546CBFC252}">
      <dgm:prSet phldrT="[Текст]" custT="1"/>
      <dgm:spPr/>
      <dgm:t>
        <a:bodyPr/>
        <a:lstStyle/>
        <a:p>
          <a:r>
            <a:rPr lang="ru-RU" sz="2800" dirty="0"/>
            <a:t>Сроки</a:t>
          </a:r>
        </a:p>
      </dgm:t>
    </dgm:pt>
    <dgm:pt modelId="{204742B7-C270-46B2-B544-EF623786389C}" type="parTrans" cxnId="{6D5EEE84-623A-494A-9C85-EF721E5C67E9}">
      <dgm:prSet/>
      <dgm:spPr/>
      <dgm:t>
        <a:bodyPr/>
        <a:lstStyle/>
        <a:p>
          <a:endParaRPr lang="ru-RU"/>
        </a:p>
      </dgm:t>
    </dgm:pt>
    <dgm:pt modelId="{3B02DBE1-F9B8-4044-9828-55EAE4B92792}" type="sibTrans" cxnId="{6D5EEE84-623A-494A-9C85-EF721E5C67E9}">
      <dgm:prSet/>
      <dgm:spPr/>
      <dgm:t>
        <a:bodyPr/>
        <a:lstStyle/>
        <a:p>
          <a:endParaRPr lang="ru-RU"/>
        </a:p>
      </dgm:t>
    </dgm:pt>
    <dgm:pt modelId="{5394C526-FCEC-47C5-B226-E6ADCB5DB02D}">
      <dgm:prSet phldrT="[Текст]" custT="1"/>
      <dgm:spPr/>
      <dgm:t>
        <a:bodyPr/>
        <a:lstStyle/>
        <a:p>
          <a:r>
            <a:rPr lang="ru-RU" sz="3000" dirty="0">
              <a:latin typeface="Times New Roman" panose="02020603050405020304" pitchFamily="18" charset="0"/>
              <a:cs typeface="Times New Roman" panose="02020603050405020304" pitchFamily="18" charset="0"/>
            </a:rPr>
            <a:t>Конец мая</a:t>
          </a:r>
        </a:p>
      </dgm:t>
    </dgm:pt>
    <dgm:pt modelId="{E731107D-8FAF-4157-B90C-E04EE4909FA9}" type="parTrans" cxnId="{3C0E6E1E-16CC-4DE4-BC31-1F2C21CC1ECF}">
      <dgm:prSet/>
      <dgm:spPr/>
      <dgm:t>
        <a:bodyPr/>
        <a:lstStyle/>
        <a:p>
          <a:endParaRPr lang="ru-RU"/>
        </a:p>
      </dgm:t>
    </dgm:pt>
    <dgm:pt modelId="{D983B754-58A0-4630-A34F-580D89CDD370}" type="sibTrans" cxnId="{3C0E6E1E-16CC-4DE4-BC31-1F2C21CC1ECF}">
      <dgm:prSet/>
      <dgm:spPr/>
      <dgm:t>
        <a:bodyPr/>
        <a:lstStyle/>
        <a:p>
          <a:endParaRPr lang="ru-RU"/>
        </a:p>
      </dgm:t>
    </dgm:pt>
    <dgm:pt modelId="{8734A76C-3949-44D1-9EA0-D31898225A02}" type="pres">
      <dgm:prSet presAssocID="{EED6ABFD-7E19-4C53-A0A4-39A7FA67E9F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172E392-9327-47BB-A87A-DF5CA14E6503}" type="pres">
      <dgm:prSet presAssocID="{28E2DA14-3EDF-4B0B-B86E-AAC3A241B14E}" presName="linNode" presStyleCnt="0"/>
      <dgm:spPr/>
    </dgm:pt>
    <dgm:pt modelId="{7E0A647A-9F22-4141-A633-05DC1135C376}" type="pres">
      <dgm:prSet presAssocID="{28E2DA14-3EDF-4B0B-B86E-AAC3A241B14E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0ED677-08AC-4744-8002-E59F9166337C}" type="pres">
      <dgm:prSet presAssocID="{28E2DA14-3EDF-4B0B-B86E-AAC3A241B14E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98548E-A81D-47F7-99E4-62CE011D9E0F}" type="pres">
      <dgm:prSet presAssocID="{061A2F84-B3C9-466E-A370-252A9FDAF266}" presName="sp" presStyleCnt="0"/>
      <dgm:spPr/>
    </dgm:pt>
    <dgm:pt modelId="{45664378-9181-47F9-98BF-EF0331F39C39}" type="pres">
      <dgm:prSet presAssocID="{E722951B-81AA-4A20-A46F-383C1ACB2086}" presName="linNode" presStyleCnt="0"/>
      <dgm:spPr/>
    </dgm:pt>
    <dgm:pt modelId="{4FB08C8B-13B1-4D73-949A-1645E97B58B3}" type="pres">
      <dgm:prSet presAssocID="{E722951B-81AA-4A20-A46F-383C1ACB2086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7FA602-C81D-40D1-BBD0-B81CEB9FE0B7}" type="pres">
      <dgm:prSet presAssocID="{E722951B-81AA-4A20-A46F-383C1ACB2086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E94E14-4C43-4084-BCEB-20D896A55064}" type="pres">
      <dgm:prSet presAssocID="{5A1589EE-D972-4390-A049-23333F4B0E7B}" presName="sp" presStyleCnt="0"/>
      <dgm:spPr/>
    </dgm:pt>
    <dgm:pt modelId="{B9360306-8379-4768-99E2-D70A31CCE751}" type="pres">
      <dgm:prSet presAssocID="{13CC5911-0CCD-4A16-8F4C-03546CBFC252}" presName="linNode" presStyleCnt="0"/>
      <dgm:spPr/>
    </dgm:pt>
    <dgm:pt modelId="{C7BC436A-A08A-4F6C-BD17-C757EA5F6E2F}" type="pres">
      <dgm:prSet presAssocID="{13CC5911-0CCD-4A16-8F4C-03546CBFC252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0D348E-23DC-465C-90BC-B02E05FE15E6}" type="pres">
      <dgm:prSet presAssocID="{13CC5911-0CCD-4A16-8F4C-03546CBFC252}" presName="descendantText" presStyleLbl="alignAccFollowNode1" presStyleIdx="2" presStyleCnt="3" custAng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7E91E7D-1B00-4B95-8B93-4A7D9916525D}" srcId="{EED6ABFD-7E19-4C53-A0A4-39A7FA67E9FB}" destId="{E722951B-81AA-4A20-A46F-383C1ACB2086}" srcOrd="1" destOrd="0" parTransId="{20689978-BC5D-4D42-97DA-176F7F9F8029}" sibTransId="{5A1589EE-D972-4390-A049-23333F4B0E7B}"/>
    <dgm:cxn modelId="{124F0EF3-5656-4B87-94D0-65A49FDFD246}" type="presOf" srcId="{13CC5911-0CCD-4A16-8F4C-03546CBFC252}" destId="{C7BC436A-A08A-4F6C-BD17-C757EA5F6E2F}" srcOrd="0" destOrd="0" presId="urn:microsoft.com/office/officeart/2005/8/layout/vList5"/>
    <dgm:cxn modelId="{12B3BABC-1803-40FD-821E-F64F99113868}" type="presOf" srcId="{E722951B-81AA-4A20-A46F-383C1ACB2086}" destId="{4FB08C8B-13B1-4D73-949A-1645E97B58B3}" srcOrd="0" destOrd="0" presId="urn:microsoft.com/office/officeart/2005/8/layout/vList5"/>
    <dgm:cxn modelId="{93C51257-4A77-427A-B3CE-EAE1BB6C9D51}" type="presOf" srcId="{28E2DA14-3EDF-4B0B-B86E-AAC3A241B14E}" destId="{7E0A647A-9F22-4141-A633-05DC1135C376}" srcOrd="0" destOrd="0" presId="urn:microsoft.com/office/officeart/2005/8/layout/vList5"/>
    <dgm:cxn modelId="{77280BDD-AF4B-4174-B192-9494E6B7D158}" srcId="{28E2DA14-3EDF-4B0B-B86E-AAC3A241B14E}" destId="{F03B1821-B1C3-4FCE-B443-AFB4539E84E4}" srcOrd="0" destOrd="0" parTransId="{0E9A5F0B-F09A-45FF-9189-F87A73A5CB65}" sibTransId="{0281B0A5-88A0-452E-B6C7-21F4216379D8}"/>
    <dgm:cxn modelId="{175BB99E-9826-46DB-808B-15EE72C75059}" type="presOf" srcId="{5394C526-FCEC-47C5-B226-E6ADCB5DB02D}" destId="{370D348E-23DC-465C-90BC-B02E05FE15E6}" srcOrd="0" destOrd="0" presId="urn:microsoft.com/office/officeart/2005/8/layout/vList5"/>
    <dgm:cxn modelId="{90A837D9-82E6-447B-A70A-CC68EDED7EF8}" type="presOf" srcId="{CDC1A7D7-9B01-4C11-8589-92B4013A67BD}" destId="{3B7FA602-C81D-40D1-BBD0-B81CEB9FE0B7}" srcOrd="0" destOrd="0" presId="urn:microsoft.com/office/officeart/2005/8/layout/vList5"/>
    <dgm:cxn modelId="{6D5EEE84-623A-494A-9C85-EF721E5C67E9}" srcId="{EED6ABFD-7E19-4C53-A0A4-39A7FA67E9FB}" destId="{13CC5911-0CCD-4A16-8F4C-03546CBFC252}" srcOrd="2" destOrd="0" parTransId="{204742B7-C270-46B2-B544-EF623786389C}" sibTransId="{3B02DBE1-F9B8-4044-9828-55EAE4B92792}"/>
    <dgm:cxn modelId="{61980E07-A68F-43F9-B675-A6EEA93CA3DA}" type="presOf" srcId="{F03B1821-B1C3-4FCE-B443-AFB4539E84E4}" destId="{8B0ED677-08AC-4744-8002-E59F9166337C}" srcOrd="0" destOrd="0" presId="urn:microsoft.com/office/officeart/2005/8/layout/vList5"/>
    <dgm:cxn modelId="{922316C3-F951-4FDD-A9D1-B029A104E237}" srcId="{EED6ABFD-7E19-4C53-A0A4-39A7FA67E9FB}" destId="{28E2DA14-3EDF-4B0B-B86E-AAC3A241B14E}" srcOrd="0" destOrd="0" parTransId="{50B7ACE2-A963-4B60-8D48-90307A50B269}" sibTransId="{061A2F84-B3C9-466E-A370-252A9FDAF266}"/>
    <dgm:cxn modelId="{DCCD09FE-00FA-44BD-B527-A2F79BAED6C7}" type="presOf" srcId="{EED6ABFD-7E19-4C53-A0A4-39A7FA67E9FB}" destId="{8734A76C-3949-44D1-9EA0-D31898225A02}" srcOrd="0" destOrd="0" presId="urn:microsoft.com/office/officeart/2005/8/layout/vList5"/>
    <dgm:cxn modelId="{07402F8B-4B09-4973-92C1-69D016CDF6D5}" srcId="{E722951B-81AA-4A20-A46F-383C1ACB2086}" destId="{CDC1A7D7-9B01-4C11-8589-92B4013A67BD}" srcOrd="0" destOrd="0" parTransId="{BC9133E8-357B-4173-B570-0C80A9350A26}" sibTransId="{860B804F-12C1-4106-84CC-BF31E6F84BE8}"/>
    <dgm:cxn modelId="{3C0E6E1E-16CC-4DE4-BC31-1F2C21CC1ECF}" srcId="{13CC5911-0CCD-4A16-8F4C-03546CBFC252}" destId="{5394C526-FCEC-47C5-B226-E6ADCB5DB02D}" srcOrd="0" destOrd="0" parTransId="{E731107D-8FAF-4157-B90C-E04EE4909FA9}" sibTransId="{D983B754-58A0-4630-A34F-580D89CDD370}"/>
    <dgm:cxn modelId="{51861CFE-A805-4D0C-A110-CF598544C2D4}" type="presParOf" srcId="{8734A76C-3949-44D1-9EA0-D31898225A02}" destId="{0172E392-9327-47BB-A87A-DF5CA14E6503}" srcOrd="0" destOrd="0" presId="urn:microsoft.com/office/officeart/2005/8/layout/vList5"/>
    <dgm:cxn modelId="{BD3E197A-B1BA-4422-AF08-09F2B3E1DD0E}" type="presParOf" srcId="{0172E392-9327-47BB-A87A-DF5CA14E6503}" destId="{7E0A647A-9F22-4141-A633-05DC1135C376}" srcOrd="0" destOrd="0" presId="urn:microsoft.com/office/officeart/2005/8/layout/vList5"/>
    <dgm:cxn modelId="{CF276D71-382D-48A2-AA2A-4B0BF9C73FD5}" type="presParOf" srcId="{0172E392-9327-47BB-A87A-DF5CA14E6503}" destId="{8B0ED677-08AC-4744-8002-E59F9166337C}" srcOrd="1" destOrd="0" presId="urn:microsoft.com/office/officeart/2005/8/layout/vList5"/>
    <dgm:cxn modelId="{77DFA69E-4874-4A38-9EBB-0D9F9101B4D9}" type="presParOf" srcId="{8734A76C-3949-44D1-9EA0-D31898225A02}" destId="{5C98548E-A81D-47F7-99E4-62CE011D9E0F}" srcOrd="1" destOrd="0" presId="urn:microsoft.com/office/officeart/2005/8/layout/vList5"/>
    <dgm:cxn modelId="{5BC6E027-AF39-45F7-8CB1-FB6066307BC9}" type="presParOf" srcId="{8734A76C-3949-44D1-9EA0-D31898225A02}" destId="{45664378-9181-47F9-98BF-EF0331F39C39}" srcOrd="2" destOrd="0" presId="urn:microsoft.com/office/officeart/2005/8/layout/vList5"/>
    <dgm:cxn modelId="{377CB0DA-C544-45CC-A2C9-13C8CFD03171}" type="presParOf" srcId="{45664378-9181-47F9-98BF-EF0331F39C39}" destId="{4FB08C8B-13B1-4D73-949A-1645E97B58B3}" srcOrd="0" destOrd="0" presId="urn:microsoft.com/office/officeart/2005/8/layout/vList5"/>
    <dgm:cxn modelId="{FDFD40E6-1AD1-4300-8DDE-D3E34E5B13E4}" type="presParOf" srcId="{45664378-9181-47F9-98BF-EF0331F39C39}" destId="{3B7FA602-C81D-40D1-BBD0-B81CEB9FE0B7}" srcOrd="1" destOrd="0" presId="urn:microsoft.com/office/officeart/2005/8/layout/vList5"/>
    <dgm:cxn modelId="{E9C660DD-D15F-4724-A41D-21B762176E32}" type="presParOf" srcId="{8734A76C-3949-44D1-9EA0-D31898225A02}" destId="{A7E94E14-4C43-4084-BCEB-20D896A55064}" srcOrd="3" destOrd="0" presId="urn:microsoft.com/office/officeart/2005/8/layout/vList5"/>
    <dgm:cxn modelId="{494CF94C-7346-4C39-B138-C5E6772286F4}" type="presParOf" srcId="{8734A76C-3949-44D1-9EA0-D31898225A02}" destId="{B9360306-8379-4768-99E2-D70A31CCE751}" srcOrd="4" destOrd="0" presId="urn:microsoft.com/office/officeart/2005/8/layout/vList5"/>
    <dgm:cxn modelId="{2DC9545E-5605-4F10-AEF8-AA01AE12CBC8}" type="presParOf" srcId="{B9360306-8379-4768-99E2-D70A31CCE751}" destId="{C7BC436A-A08A-4F6C-BD17-C757EA5F6E2F}" srcOrd="0" destOrd="0" presId="urn:microsoft.com/office/officeart/2005/8/layout/vList5"/>
    <dgm:cxn modelId="{BB9DE061-9306-43E2-B69B-6733F53018CD}" type="presParOf" srcId="{B9360306-8379-4768-99E2-D70A31CCE751}" destId="{370D348E-23DC-465C-90BC-B02E05FE15E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ED6ABFD-7E19-4C53-A0A4-39A7FA67E9F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E2DA14-3EDF-4B0B-B86E-AAC3A241B14E}">
      <dgm:prSet phldrT="[Текст]" custT="1"/>
      <dgm:spPr/>
      <dgm:t>
        <a:bodyPr/>
        <a:lstStyle/>
        <a:p>
          <a:r>
            <a:rPr lang="ru-RU" sz="2800" dirty="0"/>
            <a:t>Участники</a:t>
          </a:r>
        </a:p>
      </dgm:t>
    </dgm:pt>
    <dgm:pt modelId="{50B7ACE2-A963-4B60-8D48-90307A50B269}" type="parTrans" cxnId="{922316C3-F951-4FDD-A9D1-B029A104E237}">
      <dgm:prSet/>
      <dgm:spPr/>
      <dgm:t>
        <a:bodyPr/>
        <a:lstStyle/>
        <a:p>
          <a:endParaRPr lang="ru-RU"/>
        </a:p>
      </dgm:t>
    </dgm:pt>
    <dgm:pt modelId="{061A2F84-B3C9-466E-A370-252A9FDAF266}" type="sibTrans" cxnId="{922316C3-F951-4FDD-A9D1-B029A104E237}">
      <dgm:prSet/>
      <dgm:spPr/>
      <dgm:t>
        <a:bodyPr/>
        <a:lstStyle/>
        <a:p>
          <a:endParaRPr lang="ru-RU"/>
        </a:p>
      </dgm:t>
    </dgm:pt>
    <dgm:pt modelId="{F03B1821-B1C3-4FCE-B443-AFB4539E84E4}">
      <dgm:prSet phldrT="[Текст]" custT="1"/>
      <dgm:spPr/>
      <dgm:t>
        <a:bodyPr/>
        <a:lstStyle/>
        <a:p>
          <a:r>
            <a:rPr lang="ru-RU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Выпускники, планирующие поступать в ВУЗы</a:t>
          </a:r>
        </a:p>
      </dgm:t>
    </dgm:pt>
    <dgm:pt modelId="{0E9A5F0B-F09A-45FF-9189-F87A73A5CB65}" type="parTrans" cxnId="{77280BDD-AF4B-4174-B192-9494E6B7D158}">
      <dgm:prSet/>
      <dgm:spPr/>
      <dgm:t>
        <a:bodyPr/>
        <a:lstStyle/>
        <a:p>
          <a:endParaRPr lang="ru-RU"/>
        </a:p>
      </dgm:t>
    </dgm:pt>
    <dgm:pt modelId="{0281B0A5-88A0-452E-B6C7-21F4216379D8}" type="sibTrans" cxnId="{77280BDD-AF4B-4174-B192-9494E6B7D158}">
      <dgm:prSet/>
      <dgm:spPr/>
      <dgm:t>
        <a:bodyPr/>
        <a:lstStyle/>
        <a:p>
          <a:endParaRPr lang="ru-RU"/>
        </a:p>
      </dgm:t>
    </dgm:pt>
    <dgm:pt modelId="{E722951B-81AA-4A20-A46F-383C1ACB2086}">
      <dgm:prSet phldrT="[Текст]" custT="1"/>
      <dgm:spPr/>
      <dgm:t>
        <a:bodyPr/>
        <a:lstStyle/>
        <a:p>
          <a:r>
            <a:rPr lang="ru-RU" sz="2800" dirty="0"/>
            <a:t>Предметы</a:t>
          </a:r>
        </a:p>
      </dgm:t>
    </dgm:pt>
    <dgm:pt modelId="{20689978-BC5D-4D42-97DA-176F7F9F8029}" type="parTrans" cxnId="{57E91E7D-1B00-4B95-8B93-4A7D9916525D}">
      <dgm:prSet/>
      <dgm:spPr/>
      <dgm:t>
        <a:bodyPr/>
        <a:lstStyle/>
        <a:p>
          <a:endParaRPr lang="ru-RU"/>
        </a:p>
      </dgm:t>
    </dgm:pt>
    <dgm:pt modelId="{5A1589EE-D972-4390-A049-23333F4B0E7B}" type="sibTrans" cxnId="{57E91E7D-1B00-4B95-8B93-4A7D9916525D}">
      <dgm:prSet/>
      <dgm:spPr/>
      <dgm:t>
        <a:bodyPr/>
        <a:lstStyle/>
        <a:p>
          <a:endParaRPr lang="ru-RU"/>
        </a:p>
      </dgm:t>
    </dgm:pt>
    <dgm:pt modelId="{CDC1A7D7-9B01-4C11-8589-92B4013A67BD}">
      <dgm:prSet phldrT="[Текст]" custT="1"/>
      <dgm:spPr/>
      <dgm:t>
        <a:bodyPr/>
        <a:lstStyle/>
        <a:p>
          <a:r>
            <a:rPr lang="ru-RU" sz="3000" dirty="0">
              <a:latin typeface="Times New Roman" panose="02020603050405020304" pitchFamily="18" charset="0"/>
              <a:cs typeface="Times New Roman" panose="02020603050405020304" pitchFamily="18" charset="0"/>
            </a:rPr>
            <a:t>Русский </a:t>
          </a:r>
          <a:r>
            <a:rPr lang="ru-RU" sz="3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язык+предметы</a:t>
          </a:r>
          <a:r>
            <a:rPr lang="ru-RU" sz="3000" dirty="0">
              <a:latin typeface="Times New Roman" panose="02020603050405020304" pitchFamily="18" charset="0"/>
              <a:cs typeface="Times New Roman" panose="02020603050405020304" pitchFamily="18" charset="0"/>
            </a:rPr>
            <a:t> по выбору</a:t>
          </a:r>
        </a:p>
      </dgm:t>
    </dgm:pt>
    <dgm:pt modelId="{BC9133E8-357B-4173-B570-0C80A9350A26}" type="parTrans" cxnId="{07402F8B-4B09-4973-92C1-69D016CDF6D5}">
      <dgm:prSet/>
      <dgm:spPr/>
      <dgm:t>
        <a:bodyPr/>
        <a:lstStyle/>
        <a:p>
          <a:endParaRPr lang="ru-RU"/>
        </a:p>
      </dgm:t>
    </dgm:pt>
    <dgm:pt modelId="{860B804F-12C1-4106-84CC-BF31E6F84BE8}" type="sibTrans" cxnId="{07402F8B-4B09-4973-92C1-69D016CDF6D5}">
      <dgm:prSet/>
      <dgm:spPr/>
      <dgm:t>
        <a:bodyPr/>
        <a:lstStyle/>
        <a:p>
          <a:endParaRPr lang="ru-RU"/>
        </a:p>
      </dgm:t>
    </dgm:pt>
    <dgm:pt modelId="{F0394F6A-A19F-4D52-840A-391FDDE4D843}">
      <dgm:prSet phldrT="[Текст]" custT="1"/>
      <dgm:spPr/>
      <dgm:t>
        <a:bodyPr/>
        <a:lstStyle/>
        <a:p>
          <a:r>
            <a:rPr lang="ru-RU" sz="3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Математика базового уровня будет отменена</a:t>
          </a:r>
        </a:p>
      </dgm:t>
    </dgm:pt>
    <dgm:pt modelId="{C6172CA3-F310-4B7A-96A8-287134CA7E83}" type="parTrans" cxnId="{BCE3E901-13E1-4D86-935E-61D7CC4DED6E}">
      <dgm:prSet/>
      <dgm:spPr/>
      <dgm:t>
        <a:bodyPr/>
        <a:lstStyle/>
        <a:p>
          <a:endParaRPr lang="ru-RU"/>
        </a:p>
      </dgm:t>
    </dgm:pt>
    <dgm:pt modelId="{9F7D671C-09EF-41E9-807B-30C8E27F4737}" type="sibTrans" cxnId="{BCE3E901-13E1-4D86-935E-61D7CC4DED6E}">
      <dgm:prSet/>
      <dgm:spPr/>
      <dgm:t>
        <a:bodyPr/>
        <a:lstStyle/>
        <a:p>
          <a:endParaRPr lang="ru-RU"/>
        </a:p>
      </dgm:t>
    </dgm:pt>
    <dgm:pt modelId="{13CC5911-0CCD-4A16-8F4C-03546CBFC252}">
      <dgm:prSet phldrT="[Текст]" custT="1"/>
      <dgm:spPr/>
      <dgm:t>
        <a:bodyPr/>
        <a:lstStyle/>
        <a:p>
          <a:r>
            <a:rPr lang="ru-RU" sz="2800" dirty="0"/>
            <a:t>Аттестат</a:t>
          </a:r>
        </a:p>
      </dgm:t>
    </dgm:pt>
    <dgm:pt modelId="{204742B7-C270-46B2-B544-EF623786389C}" type="parTrans" cxnId="{6D5EEE84-623A-494A-9C85-EF721E5C67E9}">
      <dgm:prSet/>
      <dgm:spPr/>
      <dgm:t>
        <a:bodyPr/>
        <a:lstStyle/>
        <a:p>
          <a:endParaRPr lang="ru-RU"/>
        </a:p>
      </dgm:t>
    </dgm:pt>
    <dgm:pt modelId="{3B02DBE1-F9B8-4044-9828-55EAE4B92792}" type="sibTrans" cxnId="{6D5EEE84-623A-494A-9C85-EF721E5C67E9}">
      <dgm:prSet/>
      <dgm:spPr/>
      <dgm:t>
        <a:bodyPr/>
        <a:lstStyle/>
        <a:p>
          <a:endParaRPr lang="ru-RU"/>
        </a:p>
      </dgm:t>
    </dgm:pt>
    <dgm:pt modelId="{5394C526-FCEC-47C5-B226-E6ADCB5DB02D}">
      <dgm:prSet phldrT="[Текст]" custT="1"/>
      <dgm:spPr/>
      <dgm:t>
        <a:bodyPr/>
        <a:lstStyle/>
        <a:p>
          <a:r>
            <a:rPr lang="ru-RU" sz="3000" dirty="0">
              <a:latin typeface="Times New Roman" panose="02020603050405020304" pitchFamily="18" charset="0"/>
              <a:cs typeface="Times New Roman" panose="02020603050405020304" pitchFamily="18" charset="0"/>
            </a:rPr>
            <a:t>Выдается при успешной сдаче ЕГЭ по русскому языку</a:t>
          </a:r>
        </a:p>
      </dgm:t>
    </dgm:pt>
    <dgm:pt modelId="{E731107D-8FAF-4157-B90C-E04EE4909FA9}" type="parTrans" cxnId="{3C0E6E1E-16CC-4DE4-BC31-1F2C21CC1ECF}">
      <dgm:prSet/>
      <dgm:spPr/>
      <dgm:t>
        <a:bodyPr/>
        <a:lstStyle/>
        <a:p>
          <a:endParaRPr lang="ru-RU"/>
        </a:p>
      </dgm:t>
    </dgm:pt>
    <dgm:pt modelId="{D983B754-58A0-4630-A34F-580D89CDD370}" type="sibTrans" cxnId="{3C0E6E1E-16CC-4DE4-BC31-1F2C21CC1ECF}">
      <dgm:prSet/>
      <dgm:spPr/>
      <dgm:t>
        <a:bodyPr/>
        <a:lstStyle/>
        <a:p>
          <a:endParaRPr lang="ru-RU"/>
        </a:p>
      </dgm:t>
    </dgm:pt>
    <dgm:pt modelId="{8734A76C-3949-44D1-9EA0-D31898225A02}" type="pres">
      <dgm:prSet presAssocID="{EED6ABFD-7E19-4C53-A0A4-39A7FA67E9F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172E392-9327-47BB-A87A-DF5CA14E6503}" type="pres">
      <dgm:prSet presAssocID="{28E2DA14-3EDF-4B0B-B86E-AAC3A241B14E}" presName="linNode" presStyleCnt="0"/>
      <dgm:spPr/>
    </dgm:pt>
    <dgm:pt modelId="{7E0A647A-9F22-4141-A633-05DC1135C376}" type="pres">
      <dgm:prSet presAssocID="{28E2DA14-3EDF-4B0B-B86E-AAC3A241B14E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0ED677-08AC-4744-8002-E59F9166337C}" type="pres">
      <dgm:prSet presAssocID="{28E2DA14-3EDF-4B0B-B86E-AAC3A241B14E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98548E-A81D-47F7-99E4-62CE011D9E0F}" type="pres">
      <dgm:prSet presAssocID="{061A2F84-B3C9-466E-A370-252A9FDAF266}" presName="sp" presStyleCnt="0"/>
      <dgm:spPr/>
    </dgm:pt>
    <dgm:pt modelId="{45664378-9181-47F9-98BF-EF0331F39C39}" type="pres">
      <dgm:prSet presAssocID="{E722951B-81AA-4A20-A46F-383C1ACB2086}" presName="linNode" presStyleCnt="0"/>
      <dgm:spPr/>
    </dgm:pt>
    <dgm:pt modelId="{4FB08C8B-13B1-4D73-949A-1645E97B58B3}" type="pres">
      <dgm:prSet presAssocID="{E722951B-81AA-4A20-A46F-383C1ACB2086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7FA602-C81D-40D1-BBD0-B81CEB9FE0B7}" type="pres">
      <dgm:prSet presAssocID="{E722951B-81AA-4A20-A46F-383C1ACB2086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E94E14-4C43-4084-BCEB-20D896A55064}" type="pres">
      <dgm:prSet presAssocID="{5A1589EE-D972-4390-A049-23333F4B0E7B}" presName="sp" presStyleCnt="0"/>
      <dgm:spPr/>
    </dgm:pt>
    <dgm:pt modelId="{B9360306-8379-4768-99E2-D70A31CCE751}" type="pres">
      <dgm:prSet presAssocID="{13CC5911-0CCD-4A16-8F4C-03546CBFC252}" presName="linNode" presStyleCnt="0"/>
      <dgm:spPr/>
    </dgm:pt>
    <dgm:pt modelId="{C7BC436A-A08A-4F6C-BD17-C757EA5F6E2F}" type="pres">
      <dgm:prSet presAssocID="{13CC5911-0CCD-4A16-8F4C-03546CBFC252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0D348E-23DC-465C-90BC-B02E05FE15E6}" type="pres">
      <dgm:prSet presAssocID="{13CC5911-0CCD-4A16-8F4C-03546CBFC252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7E91E7D-1B00-4B95-8B93-4A7D9916525D}" srcId="{EED6ABFD-7E19-4C53-A0A4-39A7FA67E9FB}" destId="{E722951B-81AA-4A20-A46F-383C1ACB2086}" srcOrd="1" destOrd="0" parTransId="{20689978-BC5D-4D42-97DA-176F7F9F8029}" sibTransId="{5A1589EE-D972-4390-A049-23333F4B0E7B}"/>
    <dgm:cxn modelId="{124F0EF3-5656-4B87-94D0-65A49FDFD246}" type="presOf" srcId="{13CC5911-0CCD-4A16-8F4C-03546CBFC252}" destId="{C7BC436A-A08A-4F6C-BD17-C757EA5F6E2F}" srcOrd="0" destOrd="0" presId="urn:microsoft.com/office/officeart/2005/8/layout/vList5"/>
    <dgm:cxn modelId="{12B3BABC-1803-40FD-821E-F64F99113868}" type="presOf" srcId="{E722951B-81AA-4A20-A46F-383C1ACB2086}" destId="{4FB08C8B-13B1-4D73-949A-1645E97B58B3}" srcOrd="0" destOrd="0" presId="urn:microsoft.com/office/officeart/2005/8/layout/vList5"/>
    <dgm:cxn modelId="{93C51257-4A77-427A-B3CE-EAE1BB6C9D51}" type="presOf" srcId="{28E2DA14-3EDF-4B0B-B86E-AAC3A241B14E}" destId="{7E0A647A-9F22-4141-A633-05DC1135C376}" srcOrd="0" destOrd="0" presId="urn:microsoft.com/office/officeart/2005/8/layout/vList5"/>
    <dgm:cxn modelId="{77280BDD-AF4B-4174-B192-9494E6B7D158}" srcId="{28E2DA14-3EDF-4B0B-B86E-AAC3A241B14E}" destId="{F03B1821-B1C3-4FCE-B443-AFB4539E84E4}" srcOrd="0" destOrd="0" parTransId="{0E9A5F0B-F09A-45FF-9189-F87A73A5CB65}" sibTransId="{0281B0A5-88A0-452E-B6C7-21F4216379D8}"/>
    <dgm:cxn modelId="{175BB99E-9826-46DB-808B-15EE72C75059}" type="presOf" srcId="{5394C526-FCEC-47C5-B226-E6ADCB5DB02D}" destId="{370D348E-23DC-465C-90BC-B02E05FE15E6}" srcOrd="0" destOrd="0" presId="urn:microsoft.com/office/officeart/2005/8/layout/vList5"/>
    <dgm:cxn modelId="{90A837D9-82E6-447B-A70A-CC68EDED7EF8}" type="presOf" srcId="{CDC1A7D7-9B01-4C11-8589-92B4013A67BD}" destId="{3B7FA602-C81D-40D1-BBD0-B81CEB9FE0B7}" srcOrd="0" destOrd="0" presId="urn:microsoft.com/office/officeart/2005/8/layout/vList5"/>
    <dgm:cxn modelId="{BCE3E901-13E1-4D86-935E-61D7CC4DED6E}" srcId="{E722951B-81AA-4A20-A46F-383C1ACB2086}" destId="{F0394F6A-A19F-4D52-840A-391FDDE4D843}" srcOrd="1" destOrd="0" parTransId="{C6172CA3-F310-4B7A-96A8-287134CA7E83}" sibTransId="{9F7D671C-09EF-41E9-807B-30C8E27F4737}"/>
    <dgm:cxn modelId="{6D5EEE84-623A-494A-9C85-EF721E5C67E9}" srcId="{EED6ABFD-7E19-4C53-A0A4-39A7FA67E9FB}" destId="{13CC5911-0CCD-4A16-8F4C-03546CBFC252}" srcOrd="2" destOrd="0" parTransId="{204742B7-C270-46B2-B544-EF623786389C}" sibTransId="{3B02DBE1-F9B8-4044-9828-55EAE4B92792}"/>
    <dgm:cxn modelId="{61980E07-A68F-43F9-B675-A6EEA93CA3DA}" type="presOf" srcId="{F03B1821-B1C3-4FCE-B443-AFB4539E84E4}" destId="{8B0ED677-08AC-4744-8002-E59F9166337C}" srcOrd="0" destOrd="0" presId="urn:microsoft.com/office/officeart/2005/8/layout/vList5"/>
    <dgm:cxn modelId="{922316C3-F951-4FDD-A9D1-B029A104E237}" srcId="{EED6ABFD-7E19-4C53-A0A4-39A7FA67E9FB}" destId="{28E2DA14-3EDF-4B0B-B86E-AAC3A241B14E}" srcOrd="0" destOrd="0" parTransId="{50B7ACE2-A963-4B60-8D48-90307A50B269}" sibTransId="{061A2F84-B3C9-466E-A370-252A9FDAF266}"/>
    <dgm:cxn modelId="{DCCD09FE-00FA-44BD-B527-A2F79BAED6C7}" type="presOf" srcId="{EED6ABFD-7E19-4C53-A0A4-39A7FA67E9FB}" destId="{8734A76C-3949-44D1-9EA0-D31898225A02}" srcOrd="0" destOrd="0" presId="urn:microsoft.com/office/officeart/2005/8/layout/vList5"/>
    <dgm:cxn modelId="{C71A2658-DC09-4608-BF23-F53C5B0A66F6}" type="presOf" srcId="{F0394F6A-A19F-4D52-840A-391FDDE4D843}" destId="{3B7FA602-C81D-40D1-BBD0-B81CEB9FE0B7}" srcOrd="0" destOrd="1" presId="urn:microsoft.com/office/officeart/2005/8/layout/vList5"/>
    <dgm:cxn modelId="{07402F8B-4B09-4973-92C1-69D016CDF6D5}" srcId="{E722951B-81AA-4A20-A46F-383C1ACB2086}" destId="{CDC1A7D7-9B01-4C11-8589-92B4013A67BD}" srcOrd="0" destOrd="0" parTransId="{BC9133E8-357B-4173-B570-0C80A9350A26}" sibTransId="{860B804F-12C1-4106-84CC-BF31E6F84BE8}"/>
    <dgm:cxn modelId="{3C0E6E1E-16CC-4DE4-BC31-1F2C21CC1ECF}" srcId="{13CC5911-0CCD-4A16-8F4C-03546CBFC252}" destId="{5394C526-FCEC-47C5-B226-E6ADCB5DB02D}" srcOrd="0" destOrd="0" parTransId="{E731107D-8FAF-4157-B90C-E04EE4909FA9}" sibTransId="{D983B754-58A0-4630-A34F-580D89CDD370}"/>
    <dgm:cxn modelId="{51861CFE-A805-4D0C-A110-CF598544C2D4}" type="presParOf" srcId="{8734A76C-3949-44D1-9EA0-D31898225A02}" destId="{0172E392-9327-47BB-A87A-DF5CA14E6503}" srcOrd="0" destOrd="0" presId="urn:microsoft.com/office/officeart/2005/8/layout/vList5"/>
    <dgm:cxn modelId="{BD3E197A-B1BA-4422-AF08-09F2B3E1DD0E}" type="presParOf" srcId="{0172E392-9327-47BB-A87A-DF5CA14E6503}" destId="{7E0A647A-9F22-4141-A633-05DC1135C376}" srcOrd="0" destOrd="0" presId="urn:microsoft.com/office/officeart/2005/8/layout/vList5"/>
    <dgm:cxn modelId="{CF276D71-382D-48A2-AA2A-4B0BF9C73FD5}" type="presParOf" srcId="{0172E392-9327-47BB-A87A-DF5CA14E6503}" destId="{8B0ED677-08AC-4744-8002-E59F9166337C}" srcOrd="1" destOrd="0" presId="urn:microsoft.com/office/officeart/2005/8/layout/vList5"/>
    <dgm:cxn modelId="{77DFA69E-4874-4A38-9EBB-0D9F9101B4D9}" type="presParOf" srcId="{8734A76C-3949-44D1-9EA0-D31898225A02}" destId="{5C98548E-A81D-47F7-99E4-62CE011D9E0F}" srcOrd="1" destOrd="0" presId="urn:microsoft.com/office/officeart/2005/8/layout/vList5"/>
    <dgm:cxn modelId="{5BC6E027-AF39-45F7-8CB1-FB6066307BC9}" type="presParOf" srcId="{8734A76C-3949-44D1-9EA0-D31898225A02}" destId="{45664378-9181-47F9-98BF-EF0331F39C39}" srcOrd="2" destOrd="0" presId="urn:microsoft.com/office/officeart/2005/8/layout/vList5"/>
    <dgm:cxn modelId="{377CB0DA-C544-45CC-A2C9-13C8CFD03171}" type="presParOf" srcId="{45664378-9181-47F9-98BF-EF0331F39C39}" destId="{4FB08C8B-13B1-4D73-949A-1645E97B58B3}" srcOrd="0" destOrd="0" presId="urn:microsoft.com/office/officeart/2005/8/layout/vList5"/>
    <dgm:cxn modelId="{FDFD40E6-1AD1-4300-8DDE-D3E34E5B13E4}" type="presParOf" srcId="{45664378-9181-47F9-98BF-EF0331F39C39}" destId="{3B7FA602-C81D-40D1-BBD0-B81CEB9FE0B7}" srcOrd="1" destOrd="0" presId="urn:microsoft.com/office/officeart/2005/8/layout/vList5"/>
    <dgm:cxn modelId="{E9C660DD-D15F-4724-A41D-21B762176E32}" type="presParOf" srcId="{8734A76C-3949-44D1-9EA0-D31898225A02}" destId="{A7E94E14-4C43-4084-BCEB-20D896A55064}" srcOrd="3" destOrd="0" presId="urn:microsoft.com/office/officeart/2005/8/layout/vList5"/>
    <dgm:cxn modelId="{494CF94C-7346-4C39-B138-C5E6772286F4}" type="presParOf" srcId="{8734A76C-3949-44D1-9EA0-D31898225A02}" destId="{B9360306-8379-4768-99E2-D70A31CCE751}" srcOrd="4" destOrd="0" presId="urn:microsoft.com/office/officeart/2005/8/layout/vList5"/>
    <dgm:cxn modelId="{2DC9545E-5605-4F10-AEF8-AA01AE12CBC8}" type="presParOf" srcId="{B9360306-8379-4768-99E2-D70A31CCE751}" destId="{C7BC436A-A08A-4F6C-BD17-C757EA5F6E2F}" srcOrd="0" destOrd="0" presId="urn:microsoft.com/office/officeart/2005/8/layout/vList5"/>
    <dgm:cxn modelId="{BB9DE061-9306-43E2-B69B-6733F53018CD}" type="presParOf" srcId="{B9360306-8379-4768-99E2-D70A31CCE751}" destId="{370D348E-23DC-465C-90BC-B02E05FE15E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ED6ABFD-7E19-4C53-A0A4-39A7FA67E9F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E2DA14-3EDF-4B0B-B86E-AAC3A241B14E}">
      <dgm:prSet phldrT="[Текст]" custT="1"/>
      <dgm:spPr/>
      <dgm:t>
        <a:bodyPr/>
        <a:lstStyle/>
        <a:p>
          <a:r>
            <a:rPr lang="ru-RU" sz="2800" dirty="0"/>
            <a:t>Досрочный период</a:t>
          </a:r>
        </a:p>
      </dgm:t>
    </dgm:pt>
    <dgm:pt modelId="{50B7ACE2-A963-4B60-8D48-90307A50B269}" type="parTrans" cxnId="{922316C3-F951-4FDD-A9D1-B029A104E237}">
      <dgm:prSet/>
      <dgm:spPr/>
      <dgm:t>
        <a:bodyPr/>
        <a:lstStyle/>
        <a:p>
          <a:endParaRPr lang="ru-RU"/>
        </a:p>
      </dgm:t>
    </dgm:pt>
    <dgm:pt modelId="{061A2F84-B3C9-466E-A370-252A9FDAF266}" type="sibTrans" cxnId="{922316C3-F951-4FDD-A9D1-B029A104E237}">
      <dgm:prSet/>
      <dgm:spPr/>
      <dgm:t>
        <a:bodyPr/>
        <a:lstStyle/>
        <a:p>
          <a:endParaRPr lang="ru-RU"/>
        </a:p>
      </dgm:t>
    </dgm:pt>
    <dgm:pt modelId="{F03B1821-B1C3-4FCE-B443-AFB4539E84E4}">
      <dgm:prSet phldrT="[Текст]" custT="1"/>
      <dgm:spPr/>
      <dgm:t>
        <a:bodyPr/>
        <a:lstStyle/>
        <a:p>
          <a:r>
            <a:rPr lang="ru-RU" sz="3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Отменен</a:t>
          </a:r>
        </a:p>
      </dgm:t>
    </dgm:pt>
    <dgm:pt modelId="{0E9A5F0B-F09A-45FF-9189-F87A73A5CB65}" type="parTrans" cxnId="{77280BDD-AF4B-4174-B192-9494E6B7D158}">
      <dgm:prSet/>
      <dgm:spPr/>
      <dgm:t>
        <a:bodyPr/>
        <a:lstStyle/>
        <a:p>
          <a:endParaRPr lang="ru-RU"/>
        </a:p>
      </dgm:t>
    </dgm:pt>
    <dgm:pt modelId="{0281B0A5-88A0-452E-B6C7-21F4216379D8}" type="sibTrans" cxnId="{77280BDD-AF4B-4174-B192-9494E6B7D158}">
      <dgm:prSet/>
      <dgm:spPr/>
      <dgm:t>
        <a:bodyPr/>
        <a:lstStyle/>
        <a:p>
          <a:endParaRPr lang="ru-RU"/>
        </a:p>
      </dgm:t>
    </dgm:pt>
    <dgm:pt modelId="{E722951B-81AA-4A20-A46F-383C1ACB2086}">
      <dgm:prSet phldrT="[Текст]" custT="1"/>
      <dgm:spPr/>
      <dgm:t>
        <a:bodyPr/>
        <a:lstStyle/>
        <a:p>
          <a:r>
            <a:rPr lang="ru-RU" sz="2800" dirty="0"/>
            <a:t>Основной период</a:t>
          </a:r>
        </a:p>
      </dgm:t>
    </dgm:pt>
    <dgm:pt modelId="{20689978-BC5D-4D42-97DA-176F7F9F8029}" type="parTrans" cxnId="{57E91E7D-1B00-4B95-8B93-4A7D9916525D}">
      <dgm:prSet/>
      <dgm:spPr/>
      <dgm:t>
        <a:bodyPr/>
        <a:lstStyle/>
        <a:p>
          <a:endParaRPr lang="ru-RU"/>
        </a:p>
      </dgm:t>
    </dgm:pt>
    <dgm:pt modelId="{5A1589EE-D972-4390-A049-23333F4B0E7B}" type="sibTrans" cxnId="{57E91E7D-1B00-4B95-8B93-4A7D9916525D}">
      <dgm:prSet/>
      <dgm:spPr/>
      <dgm:t>
        <a:bodyPr/>
        <a:lstStyle/>
        <a:p>
          <a:endParaRPr lang="ru-RU"/>
        </a:p>
      </dgm:t>
    </dgm:pt>
    <dgm:pt modelId="{CDC1A7D7-9B01-4C11-8589-92B4013A67BD}">
      <dgm:prSet phldrT="[Текст]" custT="1"/>
      <dgm:spPr/>
      <dgm:t>
        <a:bodyPr/>
        <a:lstStyle/>
        <a:p>
          <a:r>
            <a:rPr lang="ru-RU" sz="3000" dirty="0">
              <a:latin typeface="Times New Roman" panose="02020603050405020304" pitchFamily="18" charset="0"/>
              <a:cs typeface="Times New Roman" panose="02020603050405020304" pitchFamily="18" charset="0"/>
            </a:rPr>
            <a:t>С 31 мая по 2 июля</a:t>
          </a:r>
        </a:p>
      </dgm:t>
    </dgm:pt>
    <dgm:pt modelId="{BC9133E8-357B-4173-B570-0C80A9350A26}" type="parTrans" cxnId="{07402F8B-4B09-4973-92C1-69D016CDF6D5}">
      <dgm:prSet/>
      <dgm:spPr/>
      <dgm:t>
        <a:bodyPr/>
        <a:lstStyle/>
        <a:p>
          <a:endParaRPr lang="ru-RU"/>
        </a:p>
      </dgm:t>
    </dgm:pt>
    <dgm:pt modelId="{860B804F-12C1-4106-84CC-BF31E6F84BE8}" type="sibTrans" cxnId="{07402F8B-4B09-4973-92C1-69D016CDF6D5}">
      <dgm:prSet/>
      <dgm:spPr/>
      <dgm:t>
        <a:bodyPr/>
        <a:lstStyle/>
        <a:p>
          <a:endParaRPr lang="ru-RU"/>
        </a:p>
      </dgm:t>
    </dgm:pt>
    <dgm:pt modelId="{13CC5911-0CCD-4A16-8F4C-03546CBFC252}">
      <dgm:prSet phldrT="[Текст]" custT="1"/>
      <dgm:spPr/>
      <dgm:t>
        <a:bodyPr/>
        <a:lstStyle/>
        <a:p>
          <a:r>
            <a:rPr lang="ru-RU" sz="2800" dirty="0"/>
            <a:t>Дополнительный период</a:t>
          </a:r>
        </a:p>
      </dgm:t>
    </dgm:pt>
    <dgm:pt modelId="{204742B7-C270-46B2-B544-EF623786389C}" type="parTrans" cxnId="{6D5EEE84-623A-494A-9C85-EF721E5C67E9}">
      <dgm:prSet/>
      <dgm:spPr/>
      <dgm:t>
        <a:bodyPr/>
        <a:lstStyle/>
        <a:p>
          <a:endParaRPr lang="ru-RU"/>
        </a:p>
      </dgm:t>
    </dgm:pt>
    <dgm:pt modelId="{3B02DBE1-F9B8-4044-9828-55EAE4B92792}" type="sibTrans" cxnId="{6D5EEE84-623A-494A-9C85-EF721E5C67E9}">
      <dgm:prSet/>
      <dgm:spPr/>
      <dgm:t>
        <a:bodyPr/>
        <a:lstStyle/>
        <a:p>
          <a:endParaRPr lang="ru-RU"/>
        </a:p>
      </dgm:t>
    </dgm:pt>
    <dgm:pt modelId="{5394C526-FCEC-47C5-B226-E6ADCB5DB02D}">
      <dgm:prSet phldrT="[Текст]" custT="1"/>
      <dgm:spPr/>
      <dgm:t>
        <a:bodyPr/>
        <a:lstStyle/>
        <a:p>
          <a:r>
            <a:rPr lang="ru-RU" sz="3000" dirty="0">
              <a:latin typeface="Times New Roman" panose="02020603050405020304" pitchFamily="18" charset="0"/>
              <a:cs typeface="Times New Roman" panose="02020603050405020304" pitchFamily="18" charset="0"/>
            </a:rPr>
            <a:t>Середина июля</a:t>
          </a:r>
        </a:p>
      </dgm:t>
    </dgm:pt>
    <dgm:pt modelId="{E731107D-8FAF-4157-B90C-E04EE4909FA9}" type="parTrans" cxnId="{3C0E6E1E-16CC-4DE4-BC31-1F2C21CC1ECF}">
      <dgm:prSet/>
      <dgm:spPr/>
      <dgm:t>
        <a:bodyPr/>
        <a:lstStyle/>
        <a:p>
          <a:endParaRPr lang="ru-RU"/>
        </a:p>
      </dgm:t>
    </dgm:pt>
    <dgm:pt modelId="{D983B754-58A0-4630-A34F-580D89CDD370}" type="sibTrans" cxnId="{3C0E6E1E-16CC-4DE4-BC31-1F2C21CC1ECF}">
      <dgm:prSet/>
      <dgm:spPr/>
      <dgm:t>
        <a:bodyPr/>
        <a:lstStyle/>
        <a:p>
          <a:endParaRPr lang="ru-RU"/>
        </a:p>
      </dgm:t>
    </dgm:pt>
    <dgm:pt modelId="{8734A76C-3949-44D1-9EA0-D31898225A02}" type="pres">
      <dgm:prSet presAssocID="{EED6ABFD-7E19-4C53-A0A4-39A7FA67E9F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172E392-9327-47BB-A87A-DF5CA14E6503}" type="pres">
      <dgm:prSet presAssocID="{28E2DA14-3EDF-4B0B-B86E-AAC3A241B14E}" presName="linNode" presStyleCnt="0"/>
      <dgm:spPr/>
    </dgm:pt>
    <dgm:pt modelId="{7E0A647A-9F22-4141-A633-05DC1135C376}" type="pres">
      <dgm:prSet presAssocID="{28E2DA14-3EDF-4B0B-B86E-AAC3A241B14E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0ED677-08AC-4744-8002-E59F9166337C}" type="pres">
      <dgm:prSet presAssocID="{28E2DA14-3EDF-4B0B-B86E-AAC3A241B14E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98548E-A81D-47F7-99E4-62CE011D9E0F}" type="pres">
      <dgm:prSet presAssocID="{061A2F84-B3C9-466E-A370-252A9FDAF266}" presName="sp" presStyleCnt="0"/>
      <dgm:spPr/>
    </dgm:pt>
    <dgm:pt modelId="{45664378-9181-47F9-98BF-EF0331F39C39}" type="pres">
      <dgm:prSet presAssocID="{E722951B-81AA-4A20-A46F-383C1ACB2086}" presName="linNode" presStyleCnt="0"/>
      <dgm:spPr/>
    </dgm:pt>
    <dgm:pt modelId="{4FB08C8B-13B1-4D73-949A-1645E97B58B3}" type="pres">
      <dgm:prSet presAssocID="{E722951B-81AA-4A20-A46F-383C1ACB2086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7FA602-C81D-40D1-BBD0-B81CEB9FE0B7}" type="pres">
      <dgm:prSet presAssocID="{E722951B-81AA-4A20-A46F-383C1ACB2086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E94E14-4C43-4084-BCEB-20D896A55064}" type="pres">
      <dgm:prSet presAssocID="{5A1589EE-D972-4390-A049-23333F4B0E7B}" presName="sp" presStyleCnt="0"/>
      <dgm:spPr/>
    </dgm:pt>
    <dgm:pt modelId="{B9360306-8379-4768-99E2-D70A31CCE751}" type="pres">
      <dgm:prSet presAssocID="{13CC5911-0CCD-4A16-8F4C-03546CBFC252}" presName="linNode" presStyleCnt="0"/>
      <dgm:spPr/>
    </dgm:pt>
    <dgm:pt modelId="{C7BC436A-A08A-4F6C-BD17-C757EA5F6E2F}" type="pres">
      <dgm:prSet presAssocID="{13CC5911-0CCD-4A16-8F4C-03546CBFC252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0D348E-23DC-465C-90BC-B02E05FE15E6}" type="pres">
      <dgm:prSet presAssocID="{13CC5911-0CCD-4A16-8F4C-03546CBFC252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7E91E7D-1B00-4B95-8B93-4A7D9916525D}" srcId="{EED6ABFD-7E19-4C53-A0A4-39A7FA67E9FB}" destId="{E722951B-81AA-4A20-A46F-383C1ACB2086}" srcOrd="1" destOrd="0" parTransId="{20689978-BC5D-4D42-97DA-176F7F9F8029}" sibTransId="{5A1589EE-D972-4390-A049-23333F4B0E7B}"/>
    <dgm:cxn modelId="{124F0EF3-5656-4B87-94D0-65A49FDFD246}" type="presOf" srcId="{13CC5911-0CCD-4A16-8F4C-03546CBFC252}" destId="{C7BC436A-A08A-4F6C-BD17-C757EA5F6E2F}" srcOrd="0" destOrd="0" presId="urn:microsoft.com/office/officeart/2005/8/layout/vList5"/>
    <dgm:cxn modelId="{12B3BABC-1803-40FD-821E-F64F99113868}" type="presOf" srcId="{E722951B-81AA-4A20-A46F-383C1ACB2086}" destId="{4FB08C8B-13B1-4D73-949A-1645E97B58B3}" srcOrd="0" destOrd="0" presId="urn:microsoft.com/office/officeart/2005/8/layout/vList5"/>
    <dgm:cxn modelId="{93C51257-4A77-427A-B3CE-EAE1BB6C9D51}" type="presOf" srcId="{28E2DA14-3EDF-4B0B-B86E-AAC3A241B14E}" destId="{7E0A647A-9F22-4141-A633-05DC1135C376}" srcOrd="0" destOrd="0" presId="urn:microsoft.com/office/officeart/2005/8/layout/vList5"/>
    <dgm:cxn modelId="{77280BDD-AF4B-4174-B192-9494E6B7D158}" srcId="{28E2DA14-3EDF-4B0B-B86E-AAC3A241B14E}" destId="{F03B1821-B1C3-4FCE-B443-AFB4539E84E4}" srcOrd="0" destOrd="0" parTransId="{0E9A5F0B-F09A-45FF-9189-F87A73A5CB65}" sibTransId="{0281B0A5-88A0-452E-B6C7-21F4216379D8}"/>
    <dgm:cxn modelId="{175BB99E-9826-46DB-808B-15EE72C75059}" type="presOf" srcId="{5394C526-FCEC-47C5-B226-E6ADCB5DB02D}" destId="{370D348E-23DC-465C-90BC-B02E05FE15E6}" srcOrd="0" destOrd="0" presId="urn:microsoft.com/office/officeart/2005/8/layout/vList5"/>
    <dgm:cxn modelId="{90A837D9-82E6-447B-A70A-CC68EDED7EF8}" type="presOf" srcId="{CDC1A7D7-9B01-4C11-8589-92B4013A67BD}" destId="{3B7FA602-C81D-40D1-BBD0-B81CEB9FE0B7}" srcOrd="0" destOrd="0" presId="urn:microsoft.com/office/officeart/2005/8/layout/vList5"/>
    <dgm:cxn modelId="{6D5EEE84-623A-494A-9C85-EF721E5C67E9}" srcId="{EED6ABFD-7E19-4C53-A0A4-39A7FA67E9FB}" destId="{13CC5911-0CCD-4A16-8F4C-03546CBFC252}" srcOrd="2" destOrd="0" parTransId="{204742B7-C270-46B2-B544-EF623786389C}" sibTransId="{3B02DBE1-F9B8-4044-9828-55EAE4B92792}"/>
    <dgm:cxn modelId="{61980E07-A68F-43F9-B675-A6EEA93CA3DA}" type="presOf" srcId="{F03B1821-B1C3-4FCE-B443-AFB4539E84E4}" destId="{8B0ED677-08AC-4744-8002-E59F9166337C}" srcOrd="0" destOrd="0" presId="urn:microsoft.com/office/officeart/2005/8/layout/vList5"/>
    <dgm:cxn modelId="{922316C3-F951-4FDD-A9D1-B029A104E237}" srcId="{EED6ABFD-7E19-4C53-A0A4-39A7FA67E9FB}" destId="{28E2DA14-3EDF-4B0B-B86E-AAC3A241B14E}" srcOrd="0" destOrd="0" parTransId="{50B7ACE2-A963-4B60-8D48-90307A50B269}" sibTransId="{061A2F84-B3C9-466E-A370-252A9FDAF266}"/>
    <dgm:cxn modelId="{DCCD09FE-00FA-44BD-B527-A2F79BAED6C7}" type="presOf" srcId="{EED6ABFD-7E19-4C53-A0A4-39A7FA67E9FB}" destId="{8734A76C-3949-44D1-9EA0-D31898225A02}" srcOrd="0" destOrd="0" presId="urn:microsoft.com/office/officeart/2005/8/layout/vList5"/>
    <dgm:cxn modelId="{07402F8B-4B09-4973-92C1-69D016CDF6D5}" srcId="{E722951B-81AA-4A20-A46F-383C1ACB2086}" destId="{CDC1A7D7-9B01-4C11-8589-92B4013A67BD}" srcOrd="0" destOrd="0" parTransId="{BC9133E8-357B-4173-B570-0C80A9350A26}" sibTransId="{860B804F-12C1-4106-84CC-BF31E6F84BE8}"/>
    <dgm:cxn modelId="{3C0E6E1E-16CC-4DE4-BC31-1F2C21CC1ECF}" srcId="{13CC5911-0CCD-4A16-8F4C-03546CBFC252}" destId="{5394C526-FCEC-47C5-B226-E6ADCB5DB02D}" srcOrd="0" destOrd="0" parTransId="{E731107D-8FAF-4157-B90C-E04EE4909FA9}" sibTransId="{D983B754-58A0-4630-A34F-580D89CDD370}"/>
    <dgm:cxn modelId="{51861CFE-A805-4D0C-A110-CF598544C2D4}" type="presParOf" srcId="{8734A76C-3949-44D1-9EA0-D31898225A02}" destId="{0172E392-9327-47BB-A87A-DF5CA14E6503}" srcOrd="0" destOrd="0" presId="urn:microsoft.com/office/officeart/2005/8/layout/vList5"/>
    <dgm:cxn modelId="{BD3E197A-B1BA-4422-AF08-09F2B3E1DD0E}" type="presParOf" srcId="{0172E392-9327-47BB-A87A-DF5CA14E6503}" destId="{7E0A647A-9F22-4141-A633-05DC1135C376}" srcOrd="0" destOrd="0" presId="urn:microsoft.com/office/officeart/2005/8/layout/vList5"/>
    <dgm:cxn modelId="{CF276D71-382D-48A2-AA2A-4B0BF9C73FD5}" type="presParOf" srcId="{0172E392-9327-47BB-A87A-DF5CA14E6503}" destId="{8B0ED677-08AC-4744-8002-E59F9166337C}" srcOrd="1" destOrd="0" presId="urn:microsoft.com/office/officeart/2005/8/layout/vList5"/>
    <dgm:cxn modelId="{77DFA69E-4874-4A38-9EBB-0D9F9101B4D9}" type="presParOf" srcId="{8734A76C-3949-44D1-9EA0-D31898225A02}" destId="{5C98548E-A81D-47F7-99E4-62CE011D9E0F}" srcOrd="1" destOrd="0" presId="urn:microsoft.com/office/officeart/2005/8/layout/vList5"/>
    <dgm:cxn modelId="{5BC6E027-AF39-45F7-8CB1-FB6066307BC9}" type="presParOf" srcId="{8734A76C-3949-44D1-9EA0-D31898225A02}" destId="{45664378-9181-47F9-98BF-EF0331F39C39}" srcOrd="2" destOrd="0" presId="urn:microsoft.com/office/officeart/2005/8/layout/vList5"/>
    <dgm:cxn modelId="{377CB0DA-C544-45CC-A2C9-13C8CFD03171}" type="presParOf" srcId="{45664378-9181-47F9-98BF-EF0331F39C39}" destId="{4FB08C8B-13B1-4D73-949A-1645E97B58B3}" srcOrd="0" destOrd="0" presId="urn:microsoft.com/office/officeart/2005/8/layout/vList5"/>
    <dgm:cxn modelId="{FDFD40E6-1AD1-4300-8DDE-D3E34E5B13E4}" type="presParOf" srcId="{45664378-9181-47F9-98BF-EF0331F39C39}" destId="{3B7FA602-C81D-40D1-BBD0-B81CEB9FE0B7}" srcOrd="1" destOrd="0" presId="urn:microsoft.com/office/officeart/2005/8/layout/vList5"/>
    <dgm:cxn modelId="{E9C660DD-D15F-4724-A41D-21B762176E32}" type="presParOf" srcId="{8734A76C-3949-44D1-9EA0-D31898225A02}" destId="{A7E94E14-4C43-4084-BCEB-20D896A55064}" srcOrd="3" destOrd="0" presId="urn:microsoft.com/office/officeart/2005/8/layout/vList5"/>
    <dgm:cxn modelId="{494CF94C-7346-4C39-B138-C5E6772286F4}" type="presParOf" srcId="{8734A76C-3949-44D1-9EA0-D31898225A02}" destId="{B9360306-8379-4768-99E2-D70A31CCE751}" srcOrd="4" destOrd="0" presId="urn:microsoft.com/office/officeart/2005/8/layout/vList5"/>
    <dgm:cxn modelId="{2DC9545E-5605-4F10-AEF8-AA01AE12CBC8}" type="presParOf" srcId="{B9360306-8379-4768-99E2-D70A31CCE751}" destId="{C7BC436A-A08A-4F6C-BD17-C757EA5F6E2F}" srcOrd="0" destOrd="0" presId="urn:microsoft.com/office/officeart/2005/8/layout/vList5"/>
    <dgm:cxn modelId="{BB9DE061-9306-43E2-B69B-6733F53018CD}" type="presParOf" srcId="{B9360306-8379-4768-99E2-D70A31CCE751}" destId="{370D348E-23DC-465C-90BC-B02E05FE15E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95AF077-3666-42BC-AB59-03867DB4CF9B}" type="doc">
      <dgm:prSet loTypeId="urn:microsoft.com/office/officeart/2005/8/layout/vProcess5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C9ABA96-A909-46E5-B809-4756E37E16A8}">
      <dgm:prSet phldrT="[Текст]" custT="1"/>
      <dgm:spPr/>
      <dgm:t>
        <a:bodyPr/>
        <a:lstStyle/>
        <a:p>
          <a:r>
            <a:rPr lang="ru-RU" sz="3200" dirty="0">
              <a:latin typeface="Times New Roman" panose="02020603050405020304" pitchFamily="18" charset="0"/>
              <a:cs typeface="Times New Roman" panose="02020603050405020304" pitchFamily="18" charset="0"/>
            </a:rPr>
            <a:t>Является допуском к ГИА-11</a:t>
          </a:r>
        </a:p>
      </dgm:t>
    </dgm:pt>
    <dgm:pt modelId="{5A0DA18B-CA92-42C3-9729-EB69BFA8C626}" type="parTrans" cxnId="{573A6403-4ABA-43DB-885D-33BE154F28D6}">
      <dgm:prSet/>
      <dgm:spPr/>
      <dgm:t>
        <a:bodyPr/>
        <a:lstStyle/>
        <a:p>
          <a:endParaRPr lang="ru-RU"/>
        </a:p>
      </dgm:t>
    </dgm:pt>
    <dgm:pt modelId="{7C44DCBC-27C7-4F50-B3B2-1212B61906C5}" type="sibTrans" cxnId="{573A6403-4ABA-43DB-885D-33BE154F28D6}">
      <dgm:prSet/>
      <dgm:spPr/>
      <dgm:t>
        <a:bodyPr/>
        <a:lstStyle/>
        <a:p>
          <a:endParaRPr lang="ru-RU"/>
        </a:p>
      </dgm:t>
    </dgm:pt>
    <dgm:pt modelId="{EB39B05A-CABE-4214-B6A4-061E355387DD}">
      <dgm:prSet phldrT="[Текст]" custT="1"/>
      <dgm:spPr/>
      <dgm:t>
        <a:bodyPr/>
        <a:lstStyle/>
        <a:p>
          <a:r>
            <a:rPr lang="ru-RU" sz="3200" dirty="0">
              <a:latin typeface="Times New Roman" panose="02020603050405020304" pitchFamily="18" charset="0"/>
              <a:cs typeface="Times New Roman" panose="02020603050405020304" pitchFamily="18" charset="0"/>
            </a:rPr>
            <a:t>Проводится в своих ОО</a:t>
          </a:r>
        </a:p>
      </dgm:t>
    </dgm:pt>
    <dgm:pt modelId="{DA52B519-77F3-4378-8BDF-8F9DAC03AE16}" type="parTrans" cxnId="{60B08497-3CB5-413C-9195-86C051FF85DE}">
      <dgm:prSet/>
      <dgm:spPr/>
      <dgm:t>
        <a:bodyPr/>
        <a:lstStyle/>
        <a:p>
          <a:endParaRPr lang="ru-RU"/>
        </a:p>
      </dgm:t>
    </dgm:pt>
    <dgm:pt modelId="{B57D2CDF-F090-4916-BF36-1043787E29FA}" type="sibTrans" cxnId="{60B08497-3CB5-413C-9195-86C051FF85DE}">
      <dgm:prSet/>
      <dgm:spPr/>
      <dgm:t>
        <a:bodyPr/>
        <a:lstStyle/>
        <a:p>
          <a:endParaRPr lang="ru-RU"/>
        </a:p>
      </dgm:t>
    </dgm:pt>
    <dgm:pt modelId="{2EF1D130-1EAC-40F5-A5FA-E8DFD70FB4B6}">
      <dgm:prSet phldrT="[Текст]" custT="1"/>
      <dgm:spPr/>
      <dgm:t>
        <a:bodyPr/>
        <a:lstStyle/>
        <a:p>
          <a:r>
            <a: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Форма проведения может быть только очной</a:t>
          </a:r>
        </a:p>
      </dgm:t>
    </dgm:pt>
    <dgm:pt modelId="{9A7A766A-78FD-4E2D-BA24-F589FA823ABB}" type="parTrans" cxnId="{928A800A-FCCC-4359-B39E-9C5ABDB9929B}">
      <dgm:prSet/>
      <dgm:spPr/>
      <dgm:t>
        <a:bodyPr/>
        <a:lstStyle/>
        <a:p>
          <a:endParaRPr lang="ru-RU"/>
        </a:p>
      </dgm:t>
    </dgm:pt>
    <dgm:pt modelId="{808C3808-6226-4612-917A-35766ECF331A}" type="sibTrans" cxnId="{928A800A-FCCC-4359-B39E-9C5ABDB9929B}">
      <dgm:prSet/>
      <dgm:spPr/>
      <dgm:t>
        <a:bodyPr/>
        <a:lstStyle/>
        <a:p>
          <a:endParaRPr lang="ru-RU"/>
        </a:p>
      </dgm:t>
    </dgm:pt>
    <dgm:pt modelId="{0EA9FABA-108A-4592-A3E9-4DCF0206FE97}">
      <dgm:prSet phldrT="[Текст]" custT="1"/>
      <dgm:spPr/>
      <dgm:t>
        <a:bodyPr/>
        <a:lstStyle/>
        <a:p>
          <a:r>
            <a: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Срок проведения: середина апреля (5 апреля). Дополнительные сроки: 21 апреля и 5 мая</a:t>
          </a:r>
        </a:p>
      </dgm:t>
    </dgm:pt>
    <dgm:pt modelId="{A68D7A4F-93DC-41D6-9171-2E7017DE88C2}" type="parTrans" cxnId="{AF58F0E5-58AA-44D2-8652-3CBCCDE01867}">
      <dgm:prSet/>
      <dgm:spPr/>
      <dgm:t>
        <a:bodyPr/>
        <a:lstStyle/>
        <a:p>
          <a:endParaRPr lang="ru-RU"/>
        </a:p>
      </dgm:t>
    </dgm:pt>
    <dgm:pt modelId="{B5EB0CD4-165D-4D26-9923-E78715B0CE10}" type="sibTrans" cxnId="{AF58F0E5-58AA-44D2-8652-3CBCCDE01867}">
      <dgm:prSet/>
      <dgm:spPr/>
      <dgm:t>
        <a:bodyPr/>
        <a:lstStyle/>
        <a:p>
          <a:endParaRPr lang="ru-RU"/>
        </a:p>
      </dgm:t>
    </dgm:pt>
    <dgm:pt modelId="{9F2EF27C-9342-46B4-8585-0A906F6F1C2D}" type="pres">
      <dgm:prSet presAssocID="{B95AF077-3666-42BC-AB59-03867DB4CF9B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2069EE3-3FF2-4240-923C-944D087DE97C}" type="pres">
      <dgm:prSet presAssocID="{B95AF077-3666-42BC-AB59-03867DB4CF9B}" presName="dummyMaxCanvas" presStyleCnt="0">
        <dgm:presLayoutVars/>
      </dgm:prSet>
      <dgm:spPr/>
    </dgm:pt>
    <dgm:pt modelId="{7A5FCC1B-E45A-42AF-B3EA-9E3FCEE19E9B}" type="pres">
      <dgm:prSet presAssocID="{B95AF077-3666-42BC-AB59-03867DB4CF9B}" presName="FourNodes_1" presStyleLbl="node1" presStyleIdx="0" presStyleCnt="4" custScaleY="855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3F14B5-F0F4-4B27-ADA3-E23CD85872A0}" type="pres">
      <dgm:prSet presAssocID="{B95AF077-3666-42BC-AB59-03867DB4CF9B}" presName="FourNodes_2" presStyleLbl="node1" presStyleIdx="1" presStyleCnt="4" custScaleY="928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1FDA44-1F65-4A73-9940-E6277DD9096C}" type="pres">
      <dgm:prSet presAssocID="{B95AF077-3666-42BC-AB59-03867DB4CF9B}" presName="FourNodes_3" presStyleLbl="node1" presStyleIdx="2" presStyleCnt="4" custScaleY="917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8FB725-D714-4425-A675-9067A9A17D5C}" type="pres">
      <dgm:prSet presAssocID="{B95AF077-3666-42BC-AB59-03867DB4CF9B}" presName="FourNodes_4" presStyleLbl="node1" presStyleIdx="3" presStyleCnt="4" custScaleY="928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5F7AD4-96FB-4C0A-8AE2-F4D1FB5E37BD}" type="pres">
      <dgm:prSet presAssocID="{B95AF077-3666-42BC-AB59-03867DB4CF9B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590676-97D2-4DD4-BD69-7C11A3379AF7}" type="pres">
      <dgm:prSet presAssocID="{B95AF077-3666-42BC-AB59-03867DB4CF9B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AD3739-E1BB-4CF7-B74B-D05F2055DA46}" type="pres">
      <dgm:prSet presAssocID="{B95AF077-3666-42BC-AB59-03867DB4CF9B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332540-A4D3-4E98-935A-0E67780755A3}" type="pres">
      <dgm:prSet presAssocID="{B95AF077-3666-42BC-AB59-03867DB4CF9B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AC5F12-7883-4A90-97EC-644970A143ED}" type="pres">
      <dgm:prSet presAssocID="{B95AF077-3666-42BC-AB59-03867DB4CF9B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310732-191D-4CCB-B86D-8D406D163ADB}" type="pres">
      <dgm:prSet presAssocID="{B95AF077-3666-42BC-AB59-03867DB4CF9B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C92782-9CD2-4C6A-A039-32BABF4C727B}" type="pres">
      <dgm:prSet presAssocID="{B95AF077-3666-42BC-AB59-03867DB4CF9B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599B0A7-24DE-402B-86D7-2E136A378F79}" type="presOf" srcId="{EC9ABA96-A909-46E5-B809-4756E37E16A8}" destId="{7A5FCC1B-E45A-42AF-B3EA-9E3FCEE19E9B}" srcOrd="0" destOrd="0" presId="urn:microsoft.com/office/officeart/2005/8/layout/vProcess5"/>
    <dgm:cxn modelId="{AFD192B0-E81E-4E5D-A51F-1B7E6F0824E7}" type="presOf" srcId="{EC9ABA96-A909-46E5-B809-4756E37E16A8}" destId="{BB332540-A4D3-4E98-935A-0E67780755A3}" srcOrd="1" destOrd="0" presId="urn:microsoft.com/office/officeart/2005/8/layout/vProcess5"/>
    <dgm:cxn modelId="{94515990-0F59-4957-9B7A-324BD08A71EC}" type="presOf" srcId="{B95AF077-3666-42BC-AB59-03867DB4CF9B}" destId="{9F2EF27C-9342-46B4-8585-0A906F6F1C2D}" srcOrd="0" destOrd="0" presId="urn:microsoft.com/office/officeart/2005/8/layout/vProcess5"/>
    <dgm:cxn modelId="{46A28ECD-EEBE-426D-8815-3BD8388D1908}" type="presOf" srcId="{EB39B05A-CABE-4214-B6A4-061E355387DD}" destId="{FC3F14B5-F0F4-4B27-ADA3-E23CD85872A0}" srcOrd="0" destOrd="0" presId="urn:microsoft.com/office/officeart/2005/8/layout/vProcess5"/>
    <dgm:cxn modelId="{7D92A13E-60DB-4F85-BFBB-D8AA846DEABA}" type="presOf" srcId="{2EF1D130-1EAC-40F5-A5FA-E8DFD70FB4B6}" destId="{B01FDA44-1F65-4A73-9940-E6277DD9096C}" srcOrd="0" destOrd="0" presId="urn:microsoft.com/office/officeart/2005/8/layout/vProcess5"/>
    <dgm:cxn modelId="{A87BED34-F01C-46B6-8C25-1FF80D9AB967}" type="presOf" srcId="{EB39B05A-CABE-4214-B6A4-061E355387DD}" destId="{5DAC5F12-7883-4A90-97EC-644970A143ED}" srcOrd="1" destOrd="0" presId="urn:microsoft.com/office/officeart/2005/8/layout/vProcess5"/>
    <dgm:cxn modelId="{FF250649-0E69-42E8-9BC3-4EE804640909}" type="presOf" srcId="{0EA9FABA-108A-4592-A3E9-4DCF0206FE97}" destId="{BD8FB725-D714-4425-A675-9067A9A17D5C}" srcOrd="0" destOrd="0" presId="urn:microsoft.com/office/officeart/2005/8/layout/vProcess5"/>
    <dgm:cxn modelId="{9094FE8C-5E23-48D4-BBB4-B2470CE7A1DE}" type="presOf" srcId="{2EF1D130-1EAC-40F5-A5FA-E8DFD70FB4B6}" destId="{6D310732-191D-4CCB-B86D-8D406D163ADB}" srcOrd="1" destOrd="0" presId="urn:microsoft.com/office/officeart/2005/8/layout/vProcess5"/>
    <dgm:cxn modelId="{FA28AF11-EC25-47F8-AB92-42A10A258179}" type="presOf" srcId="{B57D2CDF-F090-4916-BF36-1043787E29FA}" destId="{6C590676-97D2-4DD4-BD69-7C11A3379AF7}" srcOrd="0" destOrd="0" presId="urn:microsoft.com/office/officeart/2005/8/layout/vProcess5"/>
    <dgm:cxn modelId="{52CAE821-BA7D-4383-A2D4-F8C9F396CB0E}" type="presOf" srcId="{7C44DCBC-27C7-4F50-B3B2-1212B61906C5}" destId="{B75F7AD4-96FB-4C0A-8AE2-F4D1FB5E37BD}" srcOrd="0" destOrd="0" presId="urn:microsoft.com/office/officeart/2005/8/layout/vProcess5"/>
    <dgm:cxn modelId="{E449FD29-D572-4A90-8A9A-9AD70F430687}" type="presOf" srcId="{0EA9FABA-108A-4592-A3E9-4DCF0206FE97}" destId="{EAC92782-9CD2-4C6A-A039-32BABF4C727B}" srcOrd="1" destOrd="0" presId="urn:microsoft.com/office/officeart/2005/8/layout/vProcess5"/>
    <dgm:cxn modelId="{573A6403-4ABA-43DB-885D-33BE154F28D6}" srcId="{B95AF077-3666-42BC-AB59-03867DB4CF9B}" destId="{EC9ABA96-A909-46E5-B809-4756E37E16A8}" srcOrd="0" destOrd="0" parTransId="{5A0DA18B-CA92-42C3-9729-EB69BFA8C626}" sibTransId="{7C44DCBC-27C7-4F50-B3B2-1212B61906C5}"/>
    <dgm:cxn modelId="{2BF9673C-10CA-4ACF-A0F3-55075F849795}" type="presOf" srcId="{808C3808-6226-4612-917A-35766ECF331A}" destId="{7AAD3739-E1BB-4CF7-B74B-D05F2055DA46}" srcOrd="0" destOrd="0" presId="urn:microsoft.com/office/officeart/2005/8/layout/vProcess5"/>
    <dgm:cxn modelId="{AF58F0E5-58AA-44D2-8652-3CBCCDE01867}" srcId="{B95AF077-3666-42BC-AB59-03867DB4CF9B}" destId="{0EA9FABA-108A-4592-A3E9-4DCF0206FE97}" srcOrd="3" destOrd="0" parTransId="{A68D7A4F-93DC-41D6-9171-2E7017DE88C2}" sibTransId="{B5EB0CD4-165D-4D26-9923-E78715B0CE10}"/>
    <dgm:cxn modelId="{60B08497-3CB5-413C-9195-86C051FF85DE}" srcId="{B95AF077-3666-42BC-AB59-03867DB4CF9B}" destId="{EB39B05A-CABE-4214-B6A4-061E355387DD}" srcOrd="1" destOrd="0" parTransId="{DA52B519-77F3-4378-8BDF-8F9DAC03AE16}" sibTransId="{B57D2CDF-F090-4916-BF36-1043787E29FA}"/>
    <dgm:cxn modelId="{928A800A-FCCC-4359-B39E-9C5ABDB9929B}" srcId="{B95AF077-3666-42BC-AB59-03867DB4CF9B}" destId="{2EF1D130-1EAC-40F5-A5FA-E8DFD70FB4B6}" srcOrd="2" destOrd="0" parTransId="{9A7A766A-78FD-4E2D-BA24-F589FA823ABB}" sibTransId="{808C3808-6226-4612-917A-35766ECF331A}"/>
    <dgm:cxn modelId="{BC56C78A-A3C5-4F17-B1C7-3DB7168031B4}" type="presParOf" srcId="{9F2EF27C-9342-46B4-8585-0A906F6F1C2D}" destId="{02069EE3-3FF2-4240-923C-944D087DE97C}" srcOrd="0" destOrd="0" presId="urn:microsoft.com/office/officeart/2005/8/layout/vProcess5"/>
    <dgm:cxn modelId="{04BB1B04-8DBA-4C1A-8D9B-203A5532906B}" type="presParOf" srcId="{9F2EF27C-9342-46B4-8585-0A906F6F1C2D}" destId="{7A5FCC1B-E45A-42AF-B3EA-9E3FCEE19E9B}" srcOrd="1" destOrd="0" presId="urn:microsoft.com/office/officeart/2005/8/layout/vProcess5"/>
    <dgm:cxn modelId="{75474B12-4BE6-49DE-BCE4-8A6D1676D0EF}" type="presParOf" srcId="{9F2EF27C-9342-46B4-8585-0A906F6F1C2D}" destId="{FC3F14B5-F0F4-4B27-ADA3-E23CD85872A0}" srcOrd="2" destOrd="0" presId="urn:microsoft.com/office/officeart/2005/8/layout/vProcess5"/>
    <dgm:cxn modelId="{C7D161B2-70B0-4D00-B497-E06DDA0203D5}" type="presParOf" srcId="{9F2EF27C-9342-46B4-8585-0A906F6F1C2D}" destId="{B01FDA44-1F65-4A73-9940-E6277DD9096C}" srcOrd="3" destOrd="0" presId="urn:microsoft.com/office/officeart/2005/8/layout/vProcess5"/>
    <dgm:cxn modelId="{7DC61766-C13C-4220-93BD-6A43EC413317}" type="presParOf" srcId="{9F2EF27C-9342-46B4-8585-0A906F6F1C2D}" destId="{BD8FB725-D714-4425-A675-9067A9A17D5C}" srcOrd="4" destOrd="0" presId="urn:microsoft.com/office/officeart/2005/8/layout/vProcess5"/>
    <dgm:cxn modelId="{C87DBE54-4789-4BED-BF06-E07A4E7BC330}" type="presParOf" srcId="{9F2EF27C-9342-46B4-8585-0A906F6F1C2D}" destId="{B75F7AD4-96FB-4C0A-8AE2-F4D1FB5E37BD}" srcOrd="5" destOrd="0" presId="urn:microsoft.com/office/officeart/2005/8/layout/vProcess5"/>
    <dgm:cxn modelId="{4A0CBA20-8C72-4AB3-91C0-20C29A665F60}" type="presParOf" srcId="{9F2EF27C-9342-46B4-8585-0A906F6F1C2D}" destId="{6C590676-97D2-4DD4-BD69-7C11A3379AF7}" srcOrd="6" destOrd="0" presId="urn:microsoft.com/office/officeart/2005/8/layout/vProcess5"/>
    <dgm:cxn modelId="{FB31890B-404D-4EFB-A002-A343C91E46B2}" type="presParOf" srcId="{9F2EF27C-9342-46B4-8585-0A906F6F1C2D}" destId="{7AAD3739-E1BB-4CF7-B74B-D05F2055DA46}" srcOrd="7" destOrd="0" presId="urn:microsoft.com/office/officeart/2005/8/layout/vProcess5"/>
    <dgm:cxn modelId="{9C0EE131-2DD0-4549-AEF1-77F2FF8FA7D1}" type="presParOf" srcId="{9F2EF27C-9342-46B4-8585-0A906F6F1C2D}" destId="{BB332540-A4D3-4E98-935A-0E67780755A3}" srcOrd="8" destOrd="0" presId="urn:microsoft.com/office/officeart/2005/8/layout/vProcess5"/>
    <dgm:cxn modelId="{0AB60BB1-8A57-4B3A-B23A-A1BD561499A2}" type="presParOf" srcId="{9F2EF27C-9342-46B4-8585-0A906F6F1C2D}" destId="{5DAC5F12-7883-4A90-97EC-644970A143ED}" srcOrd="9" destOrd="0" presId="urn:microsoft.com/office/officeart/2005/8/layout/vProcess5"/>
    <dgm:cxn modelId="{98DAEBC2-1199-4821-BD36-0A2F4C6F633F}" type="presParOf" srcId="{9F2EF27C-9342-46B4-8585-0A906F6F1C2D}" destId="{6D310732-191D-4CCB-B86D-8D406D163ADB}" srcOrd="10" destOrd="0" presId="urn:microsoft.com/office/officeart/2005/8/layout/vProcess5"/>
    <dgm:cxn modelId="{211C3DA8-02A8-42CD-82C0-A590D3E2495D}" type="presParOf" srcId="{9F2EF27C-9342-46B4-8585-0A906F6F1C2D}" destId="{EAC92782-9CD2-4C6A-A039-32BABF4C727B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2754208-D2C6-4001-B2E3-961FD864D673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8173B44-B4D2-40FA-9CED-062B93B0843A}">
      <dgm:prSet phldrT="[Текст]" custT="1"/>
      <dgm:spPr/>
      <dgm:t>
        <a:bodyPr/>
        <a:lstStyle/>
        <a:p>
          <a:r>
            <a:rPr lang="ru-RU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Печать ЭМ в аудиториях</a:t>
          </a:r>
        </a:p>
      </dgm:t>
    </dgm:pt>
    <dgm:pt modelId="{9DA937A1-C4D5-4EA6-AE00-921E403FAE4A}" type="parTrans" cxnId="{008A2FDE-3350-4EC3-9977-9AB270F502DC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4FE8BB-727D-409E-A8B5-4B4DC713F728}" type="sibTrans" cxnId="{008A2FDE-3350-4EC3-9977-9AB270F502DC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B9DD584-2972-46C2-B3B0-E4B4EF45FEA0}">
      <dgm:prSet phldrT="[Текст]" custT="1"/>
      <dgm:spPr/>
      <dgm:t>
        <a:bodyPr/>
        <a:lstStyle/>
        <a:p>
          <a:r>
            <a:rPr lang="ru-RU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Сканирование</a:t>
          </a:r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 ЭМ в ППЭ</a:t>
          </a:r>
        </a:p>
      </dgm:t>
    </dgm:pt>
    <dgm:pt modelId="{F799BA82-1755-4F41-8189-6DF9ED98FFAA}" type="parTrans" cxnId="{5051AA58-7E4C-44F3-AA13-7189AE375954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D02A5D9-034D-48B2-9C5E-DC8AC56BCF8A}" type="sibTrans" cxnId="{5051AA58-7E4C-44F3-AA13-7189AE375954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EFBB3AB-1F18-4599-A845-52224B654A24}">
      <dgm:prSet phldrT="[Текст]" custT="1"/>
      <dgm:spPr/>
      <dgm:t>
        <a:bodyPr/>
        <a:lstStyle/>
        <a:p>
          <a:r>
            <a:rPr lang="ru-RU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Проведение ЕГЭ по информатике в компьютерной форме (КЕГЭ)</a:t>
          </a:r>
        </a:p>
      </dgm:t>
    </dgm:pt>
    <dgm:pt modelId="{32AA9BA0-74E8-4A74-9000-21967662FC68}" type="parTrans" cxnId="{7D4BA647-762A-482B-88B4-B59063E03996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9D60F6-1450-4FB6-9EF8-4FC085B56E89}" type="sibTrans" cxnId="{7D4BA647-762A-482B-88B4-B59063E03996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52BB186-D94C-4DD2-A5A1-3CCF05484613}">
      <dgm:prSet custT="1"/>
      <dgm:spPr/>
      <dgm:t>
        <a:bodyPr/>
        <a:lstStyle/>
        <a:p>
          <a:r>
            <a:rPr lang="ru-RU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Дистанционная работа конфликтной комиссии</a:t>
          </a:r>
        </a:p>
      </dgm:t>
    </dgm:pt>
    <dgm:pt modelId="{4FBFD02A-6078-4DE5-AB96-E4076FCEE038}" type="parTrans" cxnId="{DAE4DDBE-DA5E-47FA-87CD-26D7D67A91C3}">
      <dgm:prSet/>
      <dgm:spPr/>
      <dgm:t>
        <a:bodyPr/>
        <a:lstStyle/>
        <a:p>
          <a:endParaRPr lang="ru-RU"/>
        </a:p>
      </dgm:t>
    </dgm:pt>
    <dgm:pt modelId="{D843B2AE-0A9B-4E54-8BA6-90546E27846C}" type="sibTrans" cxnId="{DAE4DDBE-DA5E-47FA-87CD-26D7D67A91C3}">
      <dgm:prSet/>
      <dgm:spPr/>
      <dgm:t>
        <a:bodyPr/>
        <a:lstStyle/>
        <a:p>
          <a:endParaRPr lang="ru-RU"/>
        </a:p>
      </dgm:t>
    </dgm:pt>
    <dgm:pt modelId="{4AA5057F-4526-42CB-BBB1-211924E602DF}" type="pres">
      <dgm:prSet presAssocID="{82754208-D2C6-4001-B2E3-961FD864D67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961EE10-1E54-4D2F-B7ED-E33C413A3770}" type="pres">
      <dgm:prSet presAssocID="{68173B44-B4D2-40FA-9CED-062B93B0843A}" presName="parentLin" presStyleCnt="0"/>
      <dgm:spPr/>
    </dgm:pt>
    <dgm:pt modelId="{E0198611-8CAB-4954-A649-5F1BB0916520}" type="pres">
      <dgm:prSet presAssocID="{68173B44-B4D2-40FA-9CED-062B93B0843A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23C03F34-917D-4BE6-8095-39C6B0E37D23}" type="pres">
      <dgm:prSet presAssocID="{68173B44-B4D2-40FA-9CED-062B93B0843A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BC90E5-5ECA-4439-8130-8023200B0110}" type="pres">
      <dgm:prSet presAssocID="{68173B44-B4D2-40FA-9CED-062B93B0843A}" presName="negativeSpace" presStyleCnt="0"/>
      <dgm:spPr/>
    </dgm:pt>
    <dgm:pt modelId="{8FB79DCD-15E2-4AF3-A481-2CAB12EDA5CD}" type="pres">
      <dgm:prSet presAssocID="{68173B44-B4D2-40FA-9CED-062B93B0843A}" presName="childText" presStyleLbl="conFgAcc1" presStyleIdx="0" presStyleCnt="4" custScaleX="77622">
        <dgm:presLayoutVars>
          <dgm:bulletEnabled val="1"/>
        </dgm:presLayoutVars>
      </dgm:prSet>
      <dgm:spPr/>
    </dgm:pt>
    <dgm:pt modelId="{77E6F550-136B-477A-A0FF-9A7B813F5FEB}" type="pres">
      <dgm:prSet presAssocID="{474FE8BB-727D-409E-A8B5-4B4DC713F728}" presName="spaceBetweenRectangles" presStyleCnt="0"/>
      <dgm:spPr/>
    </dgm:pt>
    <dgm:pt modelId="{31B3F546-9442-41EE-9F16-FF5CED282897}" type="pres">
      <dgm:prSet presAssocID="{5B9DD584-2972-46C2-B3B0-E4B4EF45FEA0}" presName="parentLin" presStyleCnt="0"/>
      <dgm:spPr/>
    </dgm:pt>
    <dgm:pt modelId="{9F5BC8E0-27C0-4C7A-9F70-E554DB92A3F2}" type="pres">
      <dgm:prSet presAssocID="{5B9DD584-2972-46C2-B3B0-E4B4EF45FEA0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17C816B9-E6A3-45EF-B0A6-EAEF455D45A9}" type="pres">
      <dgm:prSet presAssocID="{5B9DD584-2972-46C2-B3B0-E4B4EF45FEA0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8132CC-2348-4A5C-9D93-3EDBD27A3F12}" type="pres">
      <dgm:prSet presAssocID="{5B9DD584-2972-46C2-B3B0-E4B4EF45FEA0}" presName="negativeSpace" presStyleCnt="0"/>
      <dgm:spPr/>
    </dgm:pt>
    <dgm:pt modelId="{EDB37B77-3791-4860-8834-59E75C31FB94}" type="pres">
      <dgm:prSet presAssocID="{5B9DD584-2972-46C2-B3B0-E4B4EF45FEA0}" presName="childText" presStyleLbl="conFgAcc1" presStyleIdx="1" presStyleCnt="4" custScaleX="77622">
        <dgm:presLayoutVars>
          <dgm:bulletEnabled val="1"/>
        </dgm:presLayoutVars>
      </dgm:prSet>
      <dgm:spPr/>
    </dgm:pt>
    <dgm:pt modelId="{F2A34266-6142-4B8D-A039-8418EAC463CC}" type="pres">
      <dgm:prSet presAssocID="{3D02A5D9-034D-48B2-9C5E-DC8AC56BCF8A}" presName="spaceBetweenRectangles" presStyleCnt="0"/>
      <dgm:spPr/>
    </dgm:pt>
    <dgm:pt modelId="{B1A95738-F130-4283-B5AB-FF81ED886475}" type="pres">
      <dgm:prSet presAssocID="{9EFBB3AB-1F18-4599-A845-52224B654A24}" presName="parentLin" presStyleCnt="0"/>
      <dgm:spPr/>
    </dgm:pt>
    <dgm:pt modelId="{FDEEF6C6-14A8-4D91-B049-A82BDA931DD2}" type="pres">
      <dgm:prSet presAssocID="{9EFBB3AB-1F18-4599-A845-52224B654A24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125022F2-E52B-4BA4-B5E6-773A29582EC9}" type="pres">
      <dgm:prSet presAssocID="{9EFBB3AB-1F18-4599-A845-52224B654A24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AE5B67-E5CA-4FC8-A3C9-9FDD293496AD}" type="pres">
      <dgm:prSet presAssocID="{9EFBB3AB-1F18-4599-A845-52224B654A24}" presName="negativeSpace" presStyleCnt="0"/>
      <dgm:spPr/>
    </dgm:pt>
    <dgm:pt modelId="{3C43FAA8-FFCD-4F77-AB45-FCF826B32E04}" type="pres">
      <dgm:prSet presAssocID="{9EFBB3AB-1F18-4599-A845-52224B654A24}" presName="childText" presStyleLbl="conFgAcc1" presStyleIdx="2" presStyleCnt="4" custScaleX="77622">
        <dgm:presLayoutVars>
          <dgm:bulletEnabled val="1"/>
        </dgm:presLayoutVars>
      </dgm:prSet>
      <dgm:spPr/>
    </dgm:pt>
    <dgm:pt modelId="{9122EE93-C363-41D0-A70E-0AAFBF7393F3}" type="pres">
      <dgm:prSet presAssocID="{389D60F6-1450-4FB6-9EF8-4FC085B56E89}" presName="spaceBetweenRectangles" presStyleCnt="0"/>
      <dgm:spPr/>
    </dgm:pt>
    <dgm:pt modelId="{C03A4195-89EE-48B0-B683-AE2680F0C333}" type="pres">
      <dgm:prSet presAssocID="{852BB186-D94C-4DD2-A5A1-3CCF05484613}" presName="parentLin" presStyleCnt="0"/>
      <dgm:spPr/>
    </dgm:pt>
    <dgm:pt modelId="{EE886073-FB47-4D5F-8982-2010E5CAB19A}" type="pres">
      <dgm:prSet presAssocID="{852BB186-D94C-4DD2-A5A1-3CCF05484613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77D421FF-E87C-486E-87EA-91E24B400DD8}" type="pres">
      <dgm:prSet presAssocID="{852BB186-D94C-4DD2-A5A1-3CCF05484613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F42541-DACF-4467-86AD-2DCBEAC7719C}" type="pres">
      <dgm:prSet presAssocID="{852BB186-D94C-4DD2-A5A1-3CCF05484613}" presName="negativeSpace" presStyleCnt="0"/>
      <dgm:spPr/>
    </dgm:pt>
    <dgm:pt modelId="{1F3188CD-8EC8-456B-B9E0-88E417FEA700}" type="pres">
      <dgm:prSet presAssocID="{852BB186-D94C-4DD2-A5A1-3CCF05484613}" presName="childText" presStyleLbl="conFgAcc1" presStyleIdx="3" presStyleCnt="4" custScaleX="77229">
        <dgm:presLayoutVars>
          <dgm:bulletEnabled val="1"/>
        </dgm:presLayoutVars>
      </dgm:prSet>
      <dgm:spPr/>
    </dgm:pt>
  </dgm:ptLst>
  <dgm:cxnLst>
    <dgm:cxn modelId="{B3D7A254-653B-4F71-AA06-9CBCC31E4C6F}" type="presOf" srcId="{852BB186-D94C-4DD2-A5A1-3CCF05484613}" destId="{EE886073-FB47-4D5F-8982-2010E5CAB19A}" srcOrd="0" destOrd="0" presId="urn:microsoft.com/office/officeart/2005/8/layout/list1"/>
    <dgm:cxn modelId="{AA109666-2EF4-4BFD-B71B-CAD00A71DB64}" type="presOf" srcId="{852BB186-D94C-4DD2-A5A1-3CCF05484613}" destId="{77D421FF-E87C-486E-87EA-91E24B400DD8}" srcOrd="1" destOrd="0" presId="urn:microsoft.com/office/officeart/2005/8/layout/list1"/>
    <dgm:cxn modelId="{91D3E1B1-19FC-4DDE-9474-A3C9D8FE4C5A}" type="presOf" srcId="{68173B44-B4D2-40FA-9CED-062B93B0843A}" destId="{E0198611-8CAB-4954-A649-5F1BB0916520}" srcOrd="0" destOrd="0" presId="urn:microsoft.com/office/officeart/2005/8/layout/list1"/>
    <dgm:cxn modelId="{AB0B15B3-85D0-4E19-82AE-7EE781EED9DB}" type="presOf" srcId="{68173B44-B4D2-40FA-9CED-062B93B0843A}" destId="{23C03F34-917D-4BE6-8095-39C6B0E37D23}" srcOrd="1" destOrd="0" presId="urn:microsoft.com/office/officeart/2005/8/layout/list1"/>
    <dgm:cxn modelId="{05AF5329-D8B4-4F1C-BD85-38B33AE13C43}" type="presOf" srcId="{5B9DD584-2972-46C2-B3B0-E4B4EF45FEA0}" destId="{9F5BC8E0-27C0-4C7A-9F70-E554DB92A3F2}" srcOrd="0" destOrd="0" presId="urn:microsoft.com/office/officeart/2005/8/layout/list1"/>
    <dgm:cxn modelId="{49DDFE8D-272F-411F-BD98-41409981BA36}" type="presOf" srcId="{82754208-D2C6-4001-B2E3-961FD864D673}" destId="{4AA5057F-4526-42CB-BBB1-211924E602DF}" srcOrd="0" destOrd="0" presId="urn:microsoft.com/office/officeart/2005/8/layout/list1"/>
    <dgm:cxn modelId="{592830CA-D5C6-437A-92C2-FA2A2E8DB341}" type="presOf" srcId="{9EFBB3AB-1F18-4599-A845-52224B654A24}" destId="{125022F2-E52B-4BA4-B5E6-773A29582EC9}" srcOrd="1" destOrd="0" presId="urn:microsoft.com/office/officeart/2005/8/layout/list1"/>
    <dgm:cxn modelId="{7D4BA647-762A-482B-88B4-B59063E03996}" srcId="{82754208-D2C6-4001-B2E3-961FD864D673}" destId="{9EFBB3AB-1F18-4599-A845-52224B654A24}" srcOrd="2" destOrd="0" parTransId="{32AA9BA0-74E8-4A74-9000-21967662FC68}" sibTransId="{389D60F6-1450-4FB6-9EF8-4FC085B56E89}"/>
    <dgm:cxn modelId="{EDAABF27-7619-4514-9BCC-DC5EE9A29675}" type="presOf" srcId="{9EFBB3AB-1F18-4599-A845-52224B654A24}" destId="{FDEEF6C6-14A8-4D91-B049-A82BDA931DD2}" srcOrd="0" destOrd="0" presId="urn:microsoft.com/office/officeart/2005/8/layout/list1"/>
    <dgm:cxn modelId="{DAE4DDBE-DA5E-47FA-87CD-26D7D67A91C3}" srcId="{82754208-D2C6-4001-B2E3-961FD864D673}" destId="{852BB186-D94C-4DD2-A5A1-3CCF05484613}" srcOrd="3" destOrd="0" parTransId="{4FBFD02A-6078-4DE5-AB96-E4076FCEE038}" sibTransId="{D843B2AE-0A9B-4E54-8BA6-90546E27846C}"/>
    <dgm:cxn modelId="{5051AA58-7E4C-44F3-AA13-7189AE375954}" srcId="{82754208-D2C6-4001-B2E3-961FD864D673}" destId="{5B9DD584-2972-46C2-B3B0-E4B4EF45FEA0}" srcOrd="1" destOrd="0" parTransId="{F799BA82-1755-4F41-8189-6DF9ED98FFAA}" sibTransId="{3D02A5D9-034D-48B2-9C5E-DC8AC56BCF8A}"/>
    <dgm:cxn modelId="{008A2FDE-3350-4EC3-9977-9AB270F502DC}" srcId="{82754208-D2C6-4001-B2E3-961FD864D673}" destId="{68173B44-B4D2-40FA-9CED-062B93B0843A}" srcOrd="0" destOrd="0" parTransId="{9DA937A1-C4D5-4EA6-AE00-921E403FAE4A}" sibTransId="{474FE8BB-727D-409E-A8B5-4B4DC713F728}"/>
    <dgm:cxn modelId="{119FF877-8834-4FEC-B2A3-607A94552040}" type="presOf" srcId="{5B9DD584-2972-46C2-B3B0-E4B4EF45FEA0}" destId="{17C816B9-E6A3-45EF-B0A6-EAEF455D45A9}" srcOrd="1" destOrd="0" presId="urn:microsoft.com/office/officeart/2005/8/layout/list1"/>
    <dgm:cxn modelId="{8FE51BAE-B399-438B-804B-6D1983A3D43C}" type="presParOf" srcId="{4AA5057F-4526-42CB-BBB1-211924E602DF}" destId="{6961EE10-1E54-4D2F-B7ED-E33C413A3770}" srcOrd="0" destOrd="0" presId="urn:microsoft.com/office/officeart/2005/8/layout/list1"/>
    <dgm:cxn modelId="{95CFB756-E781-4DA4-943F-A06B15866067}" type="presParOf" srcId="{6961EE10-1E54-4D2F-B7ED-E33C413A3770}" destId="{E0198611-8CAB-4954-A649-5F1BB0916520}" srcOrd="0" destOrd="0" presId="urn:microsoft.com/office/officeart/2005/8/layout/list1"/>
    <dgm:cxn modelId="{AA25BC97-6B2F-4D96-B66F-63CFB64041B1}" type="presParOf" srcId="{6961EE10-1E54-4D2F-B7ED-E33C413A3770}" destId="{23C03F34-917D-4BE6-8095-39C6B0E37D23}" srcOrd="1" destOrd="0" presId="urn:microsoft.com/office/officeart/2005/8/layout/list1"/>
    <dgm:cxn modelId="{5060A936-22E6-46C4-BB2C-1B1CA3DCEFB8}" type="presParOf" srcId="{4AA5057F-4526-42CB-BBB1-211924E602DF}" destId="{EABC90E5-5ECA-4439-8130-8023200B0110}" srcOrd="1" destOrd="0" presId="urn:microsoft.com/office/officeart/2005/8/layout/list1"/>
    <dgm:cxn modelId="{2A2B9A7E-AC60-4959-8B1D-612D262C394E}" type="presParOf" srcId="{4AA5057F-4526-42CB-BBB1-211924E602DF}" destId="{8FB79DCD-15E2-4AF3-A481-2CAB12EDA5CD}" srcOrd="2" destOrd="0" presId="urn:microsoft.com/office/officeart/2005/8/layout/list1"/>
    <dgm:cxn modelId="{112636FA-CE30-4FEF-9144-F002B55B5759}" type="presParOf" srcId="{4AA5057F-4526-42CB-BBB1-211924E602DF}" destId="{77E6F550-136B-477A-A0FF-9A7B813F5FEB}" srcOrd="3" destOrd="0" presId="urn:microsoft.com/office/officeart/2005/8/layout/list1"/>
    <dgm:cxn modelId="{238DFE86-844B-4D5D-87AB-875B2704C45E}" type="presParOf" srcId="{4AA5057F-4526-42CB-BBB1-211924E602DF}" destId="{31B3F546-9442-41EE-9F16-FF5CED282897}" srcOrd="4" destOrd="0" presId="urn:microsoft.com/office/officeart/2005/8/layout/list1"/>
    <dgm:cxn modelId="{084ED7FA-415C-45EB-BD9D-930E58B114B3}" type="presParOf" srcId="{31B3F546-9442-41EE-9F16-FF5CED282897}" destId="{9F5BC8E0-27C0-4C7A-9F70-E554DB92A3F2}" srcOrd="0" destOrd="0" presId="urn:microsoft.com/office/officeart/2005/8/layout/list1"/>
    <dgm:cxn modelId="{3579329E-CE0C-4D22-AB35-0BD88270CA2E}" type="presParOf" srcId="{31B3F546-9442-41EE-9F16-FF5CED282897}" destId="{17C816B9-E6A3-45EF-B0A6-EAEF455D45A9}" srcOrd="1" destOrd="0" presId="urn:microsoft.com/office/officeart/2005/8/layout/list1"/>
    <dgm:cxn modelId="{56EA4BED-CBD1-47F8-822E-683425935C90}" type="presParOf" srcId="{4AA5057F-4526-42CB-BBB1-211924E602DF}" destId="{B08132CC-2348-4A5C-9D93-3EDBD27A3F12}" srcOrd="5" destOrd="0" presId="urn:microsoft.com/office/officeart/2005/8/layout/list1"/>
    <dgm:cxn modelId="{EFDD9594-719A-4954-A89E-5643FDD349E6}" type="presParOf" srcId="{4AA5057F-4526-42CB-BBB1-211924E602DF}" destId="{EDB37B77-3791-4860-8834-59E75C31FB94}" srcOrd="6" destOrd="0" presId="urn:microsoft.com/office/officeart/2005/8/layout/list1"/>
    <dgm:cxn modelId="{E82AF2A2-3928-47EA-9A06-86AA9A8A64E4}" type="presParOf" srcId="{4AA5057F-4526-42CB-BBB1-211924E602DF}" destId="{F2A34266-6142-4B8D-A039-8418EAC463CC}" srcOrd="7" destOrd="0" presId="urn:microsoft.com/office/officeart/2005/8/layout/list1"/>
    <dgm:cxn modelId="{5C184EEA-2B6D-4D0A-B0C9-7DD5DD6A0F6E}" type="presParOf" srcId="{4AA5057F-4526-42CB-BBB1-211924E602DF}" destId="{B1A95738-F130-4283-B5AB-FF81ED886475}" srcOrd="8" destOrd="0" presId="urn:microsoft.com/office/officeart/2005/8/layout/list1"/>
    <dgm:cxn modelId="{A08D78BC-E230-490D-A6AC-01592A9B9A93}" type="presParOf" srcId="{B1A95738-F130-4283-B5AB-FF81ED886475}" destId="{FDEEF6C6-14A8-4D91-B049-A82BDA931DD2}" srcOrd="0" destOrd="0" presId="urn:microsoft.com/office/officeart/2005/8/layout/list1"/>
    <dgm:cxn modelId="{4E2D1F48-6181-4244-8793-29D34A059085}" type="presParOf" srcId="{B1A95738-F130-4283-B5AB-FF81ED886475}" destId="{125022F2-E52B-4BA4-B5E6-773A29582EC9}" srcOrd="1" destOrd="0" presId="urn:microsoft.com/office/officeart/2005/8/layout/list1"/>
    <dgm:cxn modelId="{F8FD4C42-5697-416A-BD19-FCF43587B92A}" type="presParOf" srcId="{4AA5057F-4526-42CB-BBB1-211924E602DF}" destId="{CCAE5B67-E5CA-4FC8-A3C9-9FDD293496AD}" srcOrd="9" destOrd="0" presId="urn:microsoft.com/office/officeart/2005/8/layout/list1"/>
    <dgm:cxn modelId="{E7E34E8B-F68A-4F21-B8F5-F0F2EE95BC7A}" type="presParOf" srcId="{4AA5057F-4526-42CB-BBB1-211924E602DF}" destId="{3C43FAA8-FFCD-4F77-AB45-FCF826B32E04}" srcOrd="10" destOrd="0" presId="urn:microsoft.com/office/officeart/2005/8/layout/list1"/>
    <dgm:cxn modelId="{02F81A39-3D48-45C2-9A00-FDA0025D384E}" type="presParOf" srcId="{4AA5057F-4526-42CB-BBB1-211924E602DF}" destId="{9122EE93-C363-41D0-A70E-0AAFBF7393F3}" srcOrd="11" destOrd="0" presId="urn:microsoft.com/office/officeart/2005/8/layout/list1"/>
    <dgm:cxn modelId="{3D8D296B-0F4D-4F36-BC44-5C9580211CA9}" type="presParOf" srcId="{4AA5057F-4526-42CB-BBB1-211924E602DF}" destId="{C03A4195-89EE-48B0-B683-AE2680F0C333}" srcOrd="12" destOrd="0" presId="urn:microsoft.com/office/officeart/2005/8/layout/list1"/>
    <dgm:cxn modelId="{5F78DE4B-23C7-4355-8694-B5855275CB2F}" type="presParOf" srcId="{C03A4195-89EE-48B0-B683-AE2680F0C333}" destId="{EE886073-FB47-4D5F-8982-2010E5CAB19A}" srcOrd="0" destOrd="0" presId="urn:microsoft.com/office/officeart/2005/8/layout/list1"/>
    <dgm:cxn modelId="{309B05FA-424F-4053-A40E-771647C09A18}" type="presParOf" srcId="{C03A4195-89EE-48B0-B683-AE2680F0C333}" destId="{77D421FF-E87C-486E-87EA-91E24B400DD8}" srcOrd="1" destOrd="0" presId="urn:microsoft.com/office/officeart/2005/8/layout/list1"/>
    <dgm:cxn modelId="{E528973A-57B4-4337-8DC0-B91969B01C6D}" type="presParOf" srcId="{4AA5057F-4526-42CB-BBB1-211924E602DF}" destId="{14F42541-DACF-4467-86AD-2DCBEAC7719C}" srcOrd="13" destOrd="0" presId="urn:microsoft.com/office/officeart/2005/8/layout/list1"/>
    <dgm:cxn modelId="{5A1B084E-1E32-4245-943F-ED2E77568625}" type="presParOf" srcId="{4AA5057F-4526-42CB-BBB1-211924E602DF}" destId="{1F3188CD-8EC8-456B-B9E0-88E417FEA700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9AC49A-A8DF-4DEB-983B-FB8506493C82}">
      <dsp:nvSpPr>
        <dsp:cNvPr id="0" name=""/>
        <dsp:cNvSpPr/>
      </dsp:nvSpPr>
      <dsp:spPr>
        <a:xfrm rot="16200000">
          <a:off x="677333" y="-677333"/>
          <a:ext cx="2709333" cy="4064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>
              <a:cs typeface="Aharoni" panose="02010803020104030203" pitchFamily="2" charset="-79"/>
            </a:rPr>
            <a:t>Не является частью ГИА-9</a:t>
          </a:r>
        </a:p>
      </dsp:txBody>
      <dsp:txXfrm rot="5400000">
        <a:off x="-1" y="1"/>
        <a:ext cx="4064000" cy="2032000"/>
      </dsp:txXfrm>
    </dsp:sp>
    <dsp:sp modelId="{C1825690-67BF-4AD5-AA23-47C798CF5D16}">
      <dsp:nvSpPr>
        <dsp:cNvPr id="0" name=""/>
        <dsp:cNvSpPr/>
      </dsp:nvSpPr>
      <dsp:spPr>
        <a:xfrm>
          <a:off x="4064000" y="0"/>
          <a:ext cx="4064000" cy="2709333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/>
            <a:t>Проводится в своих образовательных организациях</a:t>
          </a:r>
        </a:p>
      </dsp:txBody>
      <dsp:txXfrm>
        <a:off x="4064000" y="0"/>
        <a:ext cx="4064000" cy="2032000"/>
      </dsp:txXfrm>
    </dsp:sp>
    <dsp:sp modelId="{E50D6688-8B16-4D82-8ACF-D8DA1325EADC}">
      <dsp:nvSpPr>
        <dsp:cNvPr id="0" name=""/>
        <dsp:cNvSpPr/>
      </dsp:nvSpPr>
      <dsp:spPr>
        <a:xfrm rot="10800000">
          <a:off x="0" y="2709333"/>
          <a:ext cx="4064000" cy="2709333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/>
            <a:t>Не влияет на допуск к ГИА и на получение аттестата</a:t>
          </a:r>
        </a:p>
      </dsp:txBody>
      <dsp:txXfrm rot="10800000">
        <a:off x="0" y="3386666"/>
        <a:ext cx="4064000" cy="2032000"/>
      </dsp:txXfrm>
    </dsp:sp>
    <dsp:sp modelId="{2834E55F-F3CD-46B6-91AC-AD905D695786}">
      <dsp:nvSpPr>
        <dsp:cNvPr id="0" name=""/>
        <dsp:cNvSpPr/>
      </dsp:nvSpPr>
      <dsp:spPr>
        <a:xfrm rot="5400000">
          <a:off x="4741333" y="2032000"/>
          <a:ext cx="2709333" cy="4064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/>
            <a:t>Сроки проведения определяет регион (или ОО) в период 17 по 25 мая</a:t>
          </a:r>
        </a:p>
      </dsp:txBody>
      <dsp:txXfrm rot="-5400000">
        <a:off x="4063999" y="3386666"/>
        <a:ext cx="4064000" cy="2032000"/>
      </dsp:txXfrm>
    </dsp:sp>
    <dsp:sp modelId="{C508747B-A182-4FC2-97FA-37067B293134}">
      <dsp:nvSpPr>
        <dsp:cNvPr id="0" name=""/>
        <dsp:cNvSpPr/>
      </dsp:nvSpPr>
      <dsp:spPr>
        <a:xfrm>
          <a:off x="2844799" y="2032000"/>
          <a:ext cx="2438400" cy="1354666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>
              <a:cs typeface="Aharoni" panose="02010803020104030203" pitchFamily="2" charset="-79"/>
            </a:rPr>
            <a:t>Контрольная работа</a:t>
          </a:r>
        </a:p>
      </dsp:txBody>
      <dsp:txXfrm>
        <a:off x="2910928" y="2098129"/>
        <a:ext cx="2306142" cy="12224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0ED677-08AC-4744-8002-E59F9166337C}">
      <dsp:nvSpPr>
        <dsp:cNvPr id="0" name=""/>
        <dsp:cNvSpPr/>
      </dsp:nvSpPr>
      <dsp:spPr>
        <a:xfrm rot="5400000">
          <a:off x="6715286" y="-2718617"/>
          <a:ext cx="1127470" cy="68508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Отменен</a:t>
          </a:r>
        </a:p>
      </dsp:txBody>
      <dsp:txXfrm rot="-5400000">
        <a:off x="3853600" y="198108"/>
        <a:ext cx="6795805" cy="1017392"/>
      </dsp:txXfrm>
    </dsp:sp>
    <dsp:sp modelId="{7E0A647A-9F22-4141-A633-05DC1135C376}">
      <dsp:nvSpPr>
        <dsp:cNvPr id="0" name=""/>
        <dsp:cNvSpPr/>
      </dsp:nvSpPr>
      <dsp:spPr>
        <a:xfrm>
          <a:off x="0" y="2135"/>
          <a:ext cx="3853599" cy="14093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/>
            <a:t>Досрочный период</a:t>
          </a:r>
        </a:p>
      </dsp:txBody>
      <dsp:txXfrm>
        <a:off x="68798" y="70933"/>
        <a:ext cx="3716003" cy="1271741"/>
      </dsp:txXfrm>
    </dsp:sp>
    <dsp:sp modelId="{3B7FA602-C81D-40D1-BBD0-B81CEB9FE0B7}">
      <dsp:nvSpPr>
        <dsp:cNvPr id="0" name=""/>
        <dsp:cNvSpPr/>
      </dsp:nvSpPr>
      <dsp:spPr>
        <a:xfrm rot="5400000">
          <a:off x="6715286" y="-1238813"/>
          <a:ext cx="1127470" cy="68508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 24 по 28 мая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Резервные дни – начало июня</a:t>
          </a:r>
        </a:p>
      </dsp:txBody>
      <dsp:txXfrm rot="-5400000">
        <a:off x="3853600" y="1677912"/>
        <a:ext cx="6795805" cy="1017392"/>
      </dsp:txXfrm>
    </dsp:sp>
    <dsp:sp modelId="{4FB08C8B-13B1-4D73-949A-1645E97B58B3}">
      <dsp:nvSpPr>
        <dsp:cNvPr id="0" name=""/>
        <dsp:cNvSpPr/>
      </dsp:nvSpPr>
      <dsp:spPr>
        <a:xfrm>
          <a:off x="0" y="1481939"/>
          <a:ext cx="3853599" cy="14093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/>
            <a:t>Основной период</a:t>
          </a:r>
        </a:p>
      </dsp:txBody>
      <dsp:txXfrm>
        <a:off x="68798" y="1550737"/>
        <a:ext cx="3716003" cy="1271741"/>
      </dsp:txXfrm>
    </dsp:sp>
    <dsp:sp modelId="{370D348E-23DC-465C-90BC-B02E05FE15E6}">
      <dsp:nvSpPr>
        <dsp:cNvPr id="0" name=""/>
        <dsp:cNvSpPr/>
      </dsp:nvSpPr>
      <dsp:spPr>
        <a:xfrm rot="5400000">
          <a:off x="6715286" y="240990"/>
          <a:ext cx="1127470" cy="68508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Сентябрь</a:t>
          </a:r>
        </a:p>
      </dsp:txBody>
      <dsp:txXfrm rot="-5400000">
        <a:off x="3853600" y="3157716"/>
        <a:ext cx="6795805" cy="1017392"/>
      </dsp:txXfrm>
    </dsp:sp>
    <dsp:sp modelId="{C7BC436A-A08A-4F6C-BD17-C757EA5F6E2F}">
      <dsp:nvSpPr>
        <dsp:cNvPr id="0" name=""/>
        <dsp:cNvSpPr/>
      </dsp:nvSpPr>
      <dsp:spPr>
        <a:xfrm>
          <a:off x="0" y="2961744"/>
          <a:ext cx="3853599" cy="14093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/>
            <a:t>Дополнительный период</a:t>
          </a:r>
        </a:p>
      </dsp:txBody>
      <dsp:txXfrm>
        <a:off x="68798" y="3030542"/>
        <a:ext cx="3716003" cy="127174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31EC59-B0A1-4414-80B5-F27C84B42794}">
      <dsp:nvSpPr>
        <dsp:cNvPr id="0" name=""/>
        <dsp:cNvSpPr/>
      </dsp:nvSpPr>
      <dsp:spPr>
        <a:xfrm rot="5400000">
          <a:off x="6784967" y="-2652476"/>
          <a:ext cx="1380106" cy="703531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/>
            <a:t>Пункты проведения ОГЭ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/>
            <a:t>Пункты проведения ГВЭ</a:t>
          </a:r>
        </a:p>
      </dsp:txBody>
      <dsp:txXfrm rot="-5400000">
        <a:off x="3957364" y="242498"/>
        <a:ext cx="6967942" cy="1245364"/>
      </dsp:txXfrm>
    </dsp:sp>
    <dsp:sp modelId="{C397E152-369E-4725-9BC3-2D098A6795BB}">
      <dsp:nvSpPr>
        <dsp:cNvPr id="0" name=""/>
        <dsp:cNvSpPr/>
      </dsp:nvSpPr>
      <dsp:spPr>
        <a:xfrm>
          <a:off x="0" y="2613"/>
          <a:ext cx="3957364" cy="17251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/>
            <a:t>Место</a:t>
          </a:r>
          <a:r>
            <a:rPr lang="ru-RU" sz="2400" kern="1200" dirty="0"/>
            <a:t> проведения</a:t>
          </a:r>
        </a:p>
      </dsp:txBody>
      <dsp:txXfrm>
        <a:off x="84214" y="86827"/>
        <a:ext cx="3788936" cy="1556705"/>
      </dsp:txXfrm>
    </dsp:sp>
    <dsp:sp modelId="{9C8B61A7-863A-4E9F-8416-38EA4AC7D30B}">
      <dsp:nvSpPr>
        <dsp:cNvPr id="0" name=""/>
        <dsp:cNvSpPr/>
      </dsp:nvSpPr>
      <dsp:spPr>
        <a:xfrm rot="5400000">
          <a:off x="6784967" y="-841085"/>
          <a:ext cx="1380106" cy="703531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>
              <a:solidFill>
                <a:srgbClr val="FF0000"/>
              </a:solidFill>
            </a:rPr>
            <a:t>Печать экзаменационных материалов в ППЭ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>
              <a:solidFill>
                <a:srgbClr val="FF0000"/>
              </a:solidFill>
            </a:rPr>
            <a:t>Сканирование экзаменационных материалов в ППЭ</a:t>
          </a:r>
        </a:p>
      </dsp:txBody>
      <dsp:txXfrm rot="-5400000">
        <a:off x="3957364" y="2053889"/>
        <a:ext cx="6967942" cy="1245364"/>
      </dsp:txXfrm>
    </dsp:sp>
    <dsp:sp modelId="{1054B992-E78A-47C1-99DE-1AFCCAD8CBDA}">
      <dsp:nvSpPr>
        <dsp:cNvPr id="0" name=""/>
        <dsp:cNvSpPr/>
      </dsp:nvSpPr>
      <dsp:spPr>
        <a:xfrm>
          <a:off x="0" y="1814004"/>
          <a:ext cx="3957364" cy="17251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/>
            <a:t>Доставка экзаменационных материалов</a:t>
          </a:r>
        </a:p>
      </dsp:txBody>
      <dsp:txXfrm>
        <a:off x="84214" y="1898218"/>
        <a:ext cx="3788936" cy="1556705"/>
      </dsp:txXfrm>
    </dsp:sp>
    <dsp:sp modelId="{8A4709BB-2585-4693-A59D-4C04B0DD86A6}">
      <dsp:nvSpPr>
        <dsp:cNvPr id="0" name=""/>
        <dsp:cNvSpPr/>
      </dsp:nvSpPr>
      <dsp:spPr>
        <a:xfrm rot="5400000">
          <a:off x="6784967" y="970304"/>
          <a:ext cx="1380106" cy="703531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>
              <a:solidFill>
                <a:srgbClr val="FF0000"/>
              </a:solidFill>
            </a:rPr>
            <a:t>Электронная форма подачи заявления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>
              <a:solidFill>
                <a:srgbClr val="FF0000"/>
              </a:solidFill>
            </a:rPr>
            <a:t>Дистанционная работа конфликтной комиссии</a:t>
          </a:r>
        </a:p>
      </dsp:txBody>
      <dsp:txXfrm rot="-5400000">
        <a:off x="3957364" y="3865279"/>
        <a:ext cx="6967942" cy="1245364"/>
      </dsp:txXfrm>
    </dsp:sp>
    <dsp:sp modelId="{F0935F43-B3C3-4128-817E-D6E1827CB953}">
      <dsp:nvSpPr>
        <dsp:cNvPr id="0" name=""/>
        <dsp:cNvSpPr/>
      </dsp:nvSpPr>
      <dsp:spPr>
        <a:xfrm>
          <a:off x="0" y="3625394"/>
          <a:ext cx="3957364" cy="17251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/>
            <a:t>Апелляция по несогласию с выставленными баллами</a:t>
          </a:r>
        </a:p>
      </dsp:txBody>
      <dsp:txXfrm>
        <a:off x="84214" y="3709608"/>
        <a:ext cx="3788936" cy="155670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5FCC1B-E45A-42AF-B3EA-9E3FCEE19E9B}">
      <dsp:nvSpPr>
        <dsp:cNvPr id="0" name=""/>
        <dsp:cNvSpPr/>
      </dsp:nvSpPr>
      <dsp:spPr>
        <a:xfrm>
          <a:off x="0" y="86374"/>
          <a:ext cx="8692464" cy="10268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>
          <a:bevelT w="101600" h="25400" prst="softRound"/>
          <a:contourClr>
            <a:schemeClr val="accent1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Является допуском к ГИА-9</a:t>
          </a:r>
        </a:p>
      </dsp:txBody>
      <dsp:txXfrm>
        <a:off x="30074" y="116448"/>
        <a:ext cx="7306806" cy="966661"/>
      </dsp:txXfrm>
    </dsp:sp>
    <dsp:sp modelId="{FC3F14B5-F0F4-4B27-ADA3-E23CD85872A0}">
      <dsp:nvSpPr>
        <dsp:cNvPr id="0" name=""/>
        <dsp:cNvSpPr/>
      </dsp:nvSpPr>
      <dsp:spPr>
        <a:xfrm>
          <a:off x="727993" y="1460638"/>
          <a:ext cx="8692464" cy="11135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>
          <a:bevelT w="101600" h="25400" prst="softRound"/>
          <a:contourClr>
            <a:schemeClr val="accent1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Проводится в своих ОО</a:t>
          </a:r>
        </a:p>
      </dsp:txBody>
      <dsp:txXfrm>
        <a:off x="760609" y="1493254"/>
        <a:ext cx="7119526" cy="1048364"/>
      </dsp:txXfrm>
    </dsp:sp>
    <dsp:sp modelId="{B01FDA44-1F65-4A73-9940-E6277DD9096C}">
      <dsp:nvSpPr>
        <dsp:cNvPr id="0" name=""/>
        <dsp:cNvSpPr/>
      </dsp:nvSpPr>
      <dsp:spPr>
        <a:xfrm>
          <a:off x="1445122" y="2884600"/>
          <a:ext cx="8692464" cy="11009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>
          <a:bevelT w="101600" h="25400" prst="softRound"/>
          <a:contourClr>
            <a:schemeClr val="accent1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Форма проведения может быть очной или дистанционной (при невозможности очного участия)</a:t>
          </a:r>
        </a:p>
      </dsp:txBody>
      <dsp:txXfrm>
        <a:off x="1477369" y="2916847"/>
        <a:ext cx="7131130" cy="1036495"/>
      </dsp:txXfrm>
    </dsp:sp>
    <dsp:sp modelId="{BD8FB725-D714-4425-A675-9067A9A17D5C}">
      <dsp:nvSpPr>
        <dsp:cNvPr id="0" name=""/>
        <dsp:cNvSpPr/>
      </dsp:nvSpPr>
      <dsp:spPr>
        <a:xfrm>
          <a:off x="2173116" y="4313583"/>
          <a:ext cx="8692464" cy="10783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>
          <a:bevelT w="101600" h="25400" prst="softRound"/>
          <a:contourClr>
            <a:schemeClr val="accent1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Срок проведения: 10 февраля. Дополнительные сроки: 10 марта и 17 мая</a:t>
          </a:r>
        </a:p>
      </dsp:txBody>
      <dsp:txXfrm>
        <a:off x="2204700" y="4345167"/>
        <a:ext cx="7121590" cy="1015173"/>
      </dsp:txXfrm>
    </dsp:sp>
    <dsp:sp modelId="{B75F7AD4-96FB-4C0A-8AE2-F4D1FB5E37BD}">
      <dsp:nvSpPr>
        <dsp:cNvPr id="0" name=""/>
        <dsp:cNvSpPr/>
      </dsp:nvSpPr>
      <dsp:spPr>
        <a:xfrm>
          <a:off x="7912752" y="918751"/>
          <a:ext cx="779712" cy="77971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500" kern="1200"/>
        </a:p>
      </dsp:txBody>
      <dsp:txXfrm>
        <a:off x="8088187" y="918751"/>
        <a:ext cx="428842" cy="586733"/>
      </dsp:txXfrm>
    </dsp:sp>
    <dsp:sp modelId="{6C590676-97D2-4DD4-BD69-7C11A3379AF7}">
      <dsp:nvSpPr>
        <dsp:cNvPr id="0" name=""/>
        <dsp:cNvSpPr/>
      </dsp:nvSpPr>
      <dsp:spPr>
        <a:xfrm>
          <a:off x="8640746" y="2336410"/>
          <a:ext cx="779712" cy="77971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500" kern="1200"/>
        </a:p>
      </dsp:txBody>
      <dsp:txXfrm>
        <a:off x="8816181" y="2336410"/>
        <a:ext cx="428842" cy="586733"/>
      </dsp:txXfrm>
    </dsp:sp>
    <dsp:sp modelId="{7AAD3739-E1BB-4CF7-B74B-D05F2055DA46}">
      <dsp:nvSpPr>
        <dsp:cNvPr id="0" name=""/>
        <dsp:cNvSpPr/>
      </dsp:nvSpPr>
      <dsp:spPr>
        <a:xfrm>
          <a:off x="9357874" y="3754068"/>
          <a:ext cx="779712" cy="77971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500" kern="1200"/>
        </a:p>
      </dsp:txBody>
      <dsp:txXfrm>
        <a:off x="9533309" y="3754068"/>
        <a:ext cx="428842" cy="58673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0ED677-08AC-4744-8002-E59F9166337C}">
      <dsp:nvSpPr>
        <dsp:cNvPr id="0" name=""/>
        <dsp:cNvSpPr/>
      </dsp:nvSpPr>
      <dsp:spPr>
        <a:xfrm rot="5400000">
          <a:off x="6715286" y="-2718617"/>
          <a:ext cx="1127470" cy="68508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Дополнительно выпускники ОО, не планирующие поступать в ВУЗы</a:t>
          </a:r>
        </a:p>
      </dsp:txBody>
      <dsp:txXfrm rot="-5400000">
        <a:off x="3853600" y="198108"/>
        <a:ext cx="6795805" cy="1017392"/>
      </dsp:txXfrm>
    </dsp:sp>
    <dsp:sp modelId="{7E0A647A-9F22-4141-A633-05DC1135C376}">
      <dsp:nvSpPr>
        <dsp:cNvPr id="0" name=""/>
        <dsp:cNvSpPr/>
      </dsp:nvSpPr>
      <dsp:spPr>
        <a:xfrm>
          <a:off x="0" y="2135"/>
          <a:ext cx="3853599" cy="14093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/>
            <a:t>Участники</a:t>
          </a:r>
        </a:p>
      </dsp:txBody>
      <dsp:txXfrm>
        <a:off x="68798" y="70933"/>
        <a:ext cx="3716003" cy="1271741"/>
      </dsp:txXfrm>
    </dsp:sp>
    <dsp:sp modelId="{3B7FA602-C81D-40D1-BBD0-B81CEB9FE0B7}">
      <dsp:nvSpPr>
        <dsp:cNvPr id="0" name=""/>
        <dsp:cNvSpPr/>
      </dsp:nvSpPr>
      <dsp:spPr>
        <a:xfrm rot="5400000">
          <a:off x="6715286" y="-1238813"/>
          <a:ext cx="1127470" cy="68508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Русский язык и математика</a:t>
          </a:r>
        </a:p>
      </dsp:txBody>
      <dsp:txXfrm rot="-5400000">
        <a:off x="3853600" y="1677912"/>
        <a:ext cx="6795805" cy="1017392"/>
      </dsp:txXfrm>
    </dsp:sp>
    <dsp:sp modelId="{4FB08C8B-13B1-4D73-949A-1645E97B58B3}">
      <dsp:nvSpPr>
        <dsp:cNvPr id="0" name=""/>
        <dsp:cNvSpPr/>
      </dsp:nvSpPr>
      <dsp:spPr>
        <a:xfrm>
          <a:off x="0" y="1481939"/>
          <a:ext cx="3853599" cy="14093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/>
            <a:t>Предметы</a:t>
          </a:r>
        </a:p>
      </dsp:txBody>
      <dsp:txXfrm>
        <a:off x="68798" y="1550737"/>
        <a:ext cx="3716003" cy="1271741"/>
      </dsp:txXfrm>
    </dsp:sp>
    <dsp:sp modelId="{370D348E-23DC-465C-90BC-B02E05FE15E6}">
      <dsp:nvSpPr>
        <dsp:cNvPr id="0" name=""/>
        <dsp:cNvSpPr/>
      </dsp:nvSpPr>
      <dsp:spPr>
        <a:xfrm rot="5400000">
          <a:off x="6715286" y="240990"/>
          <a:ext cx="1127470" cy="68508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Конец мая</a:t>
          </a:r>
        </a:p>
      </dsp:txBody>
      <dsp:txXfrm rot="-5400000">
        <a:off x="3853600" y="3157716"/>
        <a:ext cx="6795805" cy="1017392"/>
      </dsp:txXfrm>
    </dsp:sp>
    <dsp:sp modelId="{C7BC436A-A08A-4F6C-BD17-C757EA5F6E2F}">
      <dsp:nvSpPr>
        <dsp:cNvPr id="0" name=""/>
        <dsp:cNvSpPr/>
      </dsp:nvSpPr>
      <dsp:spPr>
        <a:xfrm>
          <a:off x="0" y="2961744"/>
          <a:ext cx="3853599" cy="14093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/>
            <a:t>Сроки</a:t>
          </a:r>
        </a:p>
      </dsp:txBody>
      <dsp:txXfrm>
        <a:off x="68798" y="3030542"/>
        <a:ext cx="3716003" cy="127174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0ED677-08AC-4744-8002-E59F9166337C}">
      <dsp:nvSpPr>
        <dsp:cNvPr id="0" name=""/>
        <dsp:cNvSpPr/>
      </dsp:nvSpPr>
      <dsp:spPr>
        <a:xfrm rot="5400000">
          <a:off x="6715286" y="-2718617"/>
          <a:ext cx="1127470" cy="68508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Выпускники, планирующие поступать в ВУЗы</a:t>
          </a:r>
        </a:p>
      </dsp:txBody>
      <dsp:txXfrm rot="-5400000">
        <a:off x="3853600" y="198108"/>
        <a:ext cx="6795805" cy="1017392"/>
      </dsp:txXfrm>
    </dsp:sp>
    <dsp:sp modelId="{7E0A647A-9F22-4141-A633-05DC1135C376}">
      <dsp:nvSpPr>
        <dsp:cNvPr id="0" name=""/>
        <dsp:cNvSpPr/>
      </dsp:nvSpPr>
      <dsp:spPr>
        <a:xfrm>
          <a:off x="0" y="2135"/>
          <a:ext cx="3853599" cy="14093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/>
            <a:t>Участники</a:t>
          </a:r>
        </a:p>
      </dsp:txBody>
      <dsp:txXfrm>
        <a:off x="68798" y="70933"/>
        <a:ext cx="3716003" cy="1271741"/>
      </dsp:txXfrm>
    </dsp:sp>
    <dsp:sp modelId="{3B7FA602-C81D-40D1-BBD0-B81CEB9FE0B7}">
      <dsp:nvSpPr>
        <dsp:cNvPr id="0" name=""/>
        <dsp:cNvSpPr/>
      </dsp:nvSpPr>
      <dsp:spPr>
        <a:xfrm rot="5400000">
          <a:off x="6715286" y="-1238813"/>
          <a:ext cx="1127470" cy="68508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Русский </a:t>
          </a:r>
          <a:r>
            <a:rPr lang="ru-RU" sz="3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язык+предметы</a:t>
          </a:r>
          <a:r>
            <a:rPr lang="ru-RU" sz="3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по выбору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Математика базового уровня будет отменена</a:t>
          </a:r>
        </a:p>
      </dsp:txBody>
      <dsp:txXfrm rot="-5400000">
        <a:off x="3853600" y="1677912"/>
        <a:ext cx="6795805" cy="1017392"/>
      </dsp:txXfrm>
    </dsp:sp>
    <dsp:sp modelId="{4FB08C8B-13B1-4D73-949A-1645E97B58B3}">
      <dsp:nvSpPr>
        <dsp:cNvPr id="0" name=""/>
        <dsp:cNvSpPr/>
      </dsp:nvSpPr>
      <dsp:spPr>
        <a:xfrm>
          <a:off x="0" y="1481939"/>
          <a:ext cx="3853599" cy="14093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/>
            <a:t>Предметы</a:t>
          </a:r>
        </a:p>
      </dsp:txBody>
      <dsp:txXfrm>
        <a:off x="68798" y="1550737"/>
        <a:ext cx="3716003" cy="1271741"/>
      </dsp:txXfrm>
    </dsp:sp>
    <dsp:sp modelId="{370D348E-23DC-465C-90BC-B02E05FE15E6}">
      <dsp:nvSpPr>
        <dsp:cNvPr id="0" name=""/>
        <dsp:cNvSpPr/>
      </dsp:nvSpPr>
      <dsp:spPr>
        <a:xfrm rot="5400000">
          <a:off x="6715286" y="240990"/>
          <a:ext cx="1127470" cy="68508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Выдается при успешной сдаче ЕГЭ по русскому языку</a:t>
          </a:r>
        </a:p>
      </dsp:txBody>
      <dsp:txXfrm rot="-5400000">
        <a:off x="3853600" y="3157716"/>
        <a:ext cx="6795805" cy="1017392"/>
      </dsp:txXfrm>
    </dsp:sp>
    <dsp:sp modelId="{C7BC436A-A08A-4F6C-BD17-C757EA5F6E2F}">
      <dsp:nvSpPr>
        <dsp:cNvPr id="0" name=""/>
        <dsp:cNvSpPr/>
      </dsp:nvSpPr>
      <dsp:spPr>
        <a:xfrm>
          <a:off x="0" y="2961744"/>
          <a:ext cx="3853599" cy="14093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/>
            <a:t>Аттестат</a:t>
          </a:r>
        </a:p>
      </dsp:txBody>
      <dsp:txXfrm>
        <a:off x="68798" y="3030542"/>
        <a:ext cx="3716003" cy="127174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0ED677-08AC-4744-8002-E59F9166337C}">
      <dsp:nvSpPr>
        <dsp:cNvPr id="0" name=""/>
        <dsp:cNvSpPr/>
      </dsp:nvSpPr>
      <dsp:spPr>
        <a:xfrm rot="5400000">
          <a:off x="6715286" y="-2718617"/>
          <a:ext cx="1127470" cy="68508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Отменен</a:t>
          </a:r>
        </a:p>
      </dsp:txBody>
      <dsp:txXfrm rot="-5400000">
        <a:off x="3853600" y="198108"/>
        <a:ext cx="6795805" cy="1017392"/>
      </dsp:txXfrm>
    </dsp:sp>
    <dsp:sp modelId="{7E0A647A-9F22-4141-A633-05DC1135C376}">
      <dsp:nvSpPr>
        <dsp:cNvPr id="0" name=""/>
        <dsp:cNvSpPr/>
      </dsp:nvSpPr>
      <dsp:spPr>
        <a:xfrm>
          <a:off x="0" y="2135"/>
          <a:ext cx="3853599" cy="14093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/>
            <a:t>Досрочный период</a:t>
          </a:r>
        </a:p>
      </dsp:txBody>
      <dsp:txXfrm>
        <a:off x="68798" y="70933"/>
        <a:ext cx="3716003" cy="1271741"/>
      </dsp:txXfrm>
    </dsp:sp>
    <dsp:sp modelId="{3B7FA602-C81D-40D1-BBD0-B81CEB9FE0B7}">
      <dsp:nvSpPr>
        <dsp:cNvPr id="0" name=""/>
        <dsp:cNvSpPr/>
      </dsp:nvSpPr>
      <dsp:spPr>
        <a:xfrm rot="5400000">
          <a:off x="6715286" y="-1238813"/>
          <a:ext cx="1127470" cy="68508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 31 мая по 2 июля</a:t>
          </a:r>
        </a:p>
      </dsp:txBody>
      <dsp:txXfrm rot="-5400000">
        <a:off x="3853600" y="1677912"/>
        <a:ext cx="6795805" cy="1017392"/>
      </dsp:txXfrm>
    </dsp:sp>
    <dsp:sp modelId="{4FB08C8B-13B1-4D73-949A-1645E97B58B3}">
      <dsp:nvSpPr>
        <dsp:cNvPr id="0" name=""/>
        <dsp:cNvSpPr/>
      </dsp:nvSpPr>
      <dsp:spPr>
        <a:xfrm>
          <a:off x="0" y="1481939"/>
          <a:ext cx="3853599" cy="14093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/>
            <a:t>Основной период</a:t>
          </a:r>
        </a:p>
      </dsp:txBody>
      <dsp:txXfrm>
        <a:off x="68798" y="1550737"/>
        <a:ext cx="3716003" cy="1271741"/>
      </dsp:txXfrm>
    </dsp:sp>
    <dsp:sp modelId="{370D348E-23DC-465C-90BC-B02E05FE15E6}">
      <dsp:nvSpPr>
        <dsp:cNvPr id="0" name=""/>
        <dsp:cNvSpPr/>
      </dsp:nvSpPr>
      <dsp:spPr>
        <a:xfrm rot="5400000">
          <a:off x="6715286" y="240990"/>
          <a:ext cx="1127470" cy="68508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Середина июля</a:t>
          </a:r>
        </a:p>
      </dsp:txBody>
      <dsp:txXfrm rot="-5400000">
        <a:off x="3853600" y="3157716"/>
        <a:ext cx="6795805" cy="1017392"/>
      </dsp:txXfrm>
    </dsp:sp>
    <dsp:sp modelId="{C7BC436A-A08A-4F6C-BD17-C757EA5F6E2F}">
      <dsp:nvSpPr>
        <dsp:cNvPr id="0" name=""/>
        <dsp:cNvSpPr/>
      </dsp:nvSpPr>
      <dsp:spPr>
        <a:xfrm>
          <a:off x="0" y="2961744"/>
          <a:ext cx="3853599" cy="14093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/>
            <a:t>Дополнительный период</a:t>
          </a:r>
        </a:p>
      </dsp:txBody>
      <dsp:txXfrm>
        <a:off x="68798" y="3030542"/>
        <a:ext cx="3716003" cy="127174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5FCC1B-E45A-42AF-B3EA-9E3FCEE19E9B}">
      <dsp:nvSpPr>
        <dsp:cNvPr id="0" name=""/>
        <dsp:cNvSpPr/>
      </dsp:nvSpPr>
      <dsp:spPr>
        <a:xfrm>
          <a:off x="0" y="78165"/>
          <a:ext cx="8557292" cy="9292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>
          <a:bevelT w="101600" h="25400" prst="softRound"/>
          <a:contourClr>
            <a:schemeClr val="accent1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Является допуском к ГИА-11</a:t>
          </a:r>
        </a:p>
      </dsp:txBody>
      <dsp:txXfrm>
        <a:off x="27216" y="105381"/>
        <a:ext cx="7303324" cy="874790"/>
      </dsp:txXfrm>
    </dsp:sp>
    <dsp:sp modelId="{FC3F14B5-F0F4-4B27-ADA3-E23CD85872A0}">
      <dsp:nvSpPr>
        <dsp:cNvPr id="0" name=""/>
        <dsp:cNvSpPr/>
      </dsp:nvSpPr>
      <dsp:spPr>
        <a:xfrm>
          <a:off x="716673" y="1321821"/>
          <a:ext cx="8557292" cy="10077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>
          <a:bevelT w="101600" h="25400" prst="softRound"/>
          <a:contourClr>
            <a:schemeClr val="accent1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Проводится в своих ОО</a:t>
          </a:r>
        </a:p>
      </dsp:txBody>
      <dsp:txXfrm>
        <a:off x="746189" y="1351337"/>
        <a:ext cx="7075977" cy="948729"/>
      </dsp:txXfrm>
    </dsp:sp>
    <dsp:sp modelId="{B01FDA44-1F65-4A73-9940-E6277DD9096C}">
      <dsp:nvSpPr>
        <dsp:cNvPr id="0" name=""/>
        <dsp:cNvSpPr/>
      </dsp:nvSpPr>
      <dsp:spPr>
        <a:xfrm>
          <a:off x="1422649" y="2610451"/>
          <a:ext cx="8557292" cy="9963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>
          <a:bevelT w="101600" h="25400" prst="softRound"/>
          <a:contourClr>
            <a:schemeClr val="accent1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Форма проведения может быть только очной</a:t>
          </a:r>
        </a:p>
      </dsp:txBody>
      <dsp:txXfrm>
        <a:off x="1451831" y="2639633"/>
        <a:ext cx="7087342" cy="937988"/>
      </dsp:txXfrm>
    </dsp:sp>
    <dsp:sp modelId="{BD8FB725-D714-4425-A675-9067A9A17D5C}">
      <dsp:nvSpPr>
        <dsp:cNvPr id="0" name=""/>
        <dsp:cNvSpPr/>
      </dsp:nvSpPr>
      <dsp:spPr>
        <a:xfrm>
          <a:off x="2139322" y="3887781"/>
          <a:ext cx="8557292" cy="10075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>
          <a:bevelT w="101600" h="25400" prst="softRound"/>
          <a:contourClr>
            <a:schemeClr val="accent1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Срок проведения: середина апреля (5 апреля). Дополнительные сроки: 21 апреля и 5 мая</a:t>
          </a:r>
        </a:p>
      </dsp:txBody>
      <dsp:txXfrm>
        <a:off x="2168832" y="3917291"/>
        <a:ext cx="7075989" cy="948524"/>
      </dsp:txXfrm>
    </dsp:sp>
    <dsp:sp modelId="{B75F7AD4-96FB-4C0A-8AE2-F4D1FB5E37BD}">
      <dsp:nvSpPr>
        <dsp:cNvPr id="0" name=""/>
        <dsp:cNvSpPr/>
      </dsp:nvSpPr>
      <dsp:spPr>
        <a:xfrm>
          <a:off x="7851682" y="831434"/>
          <a:ext cx="705609" cy="70560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/>
        </a:p>
      </dsp:txBody>
      <dsp:txXfrm>
        <a:off x="8010444" y="831434"/>
        <a:ext cx="388085" cy="530971"/>
      </dsp:txXfrm>
    </dsp:sp>
    <dsp:sp modelId="{6C590676-97D2-4DD4-BD69-7C11A3379AF7}">
      <dsp:nvSpPr>
        <dsp:cNvPr id="0" name=""/>
        <dsp:cNvSpPr/>
      </dsp:nvSpPr>
      <dsp:spPr>
        <a:xfrm>
          <a:off x="8568356" y="2114360"/>
          <a:ext cx="705609" cy="70560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/>
        </a:p>
      </dsp:txBody>
      <dsp:txXfrm>
        <a:off x="8727118" y="2114360"/>
        <a:ext cx="388085" cy="530971"/>
      </dsp:txXfrm>
    </dsp:sp>
    <dsp:sp modelId="{7AAD3739-E1BB-4CF7-B74B-D05F2055DA46}">
      <dsp:nvSpPr>
        <dsp:cNvPr id="0" name=""/>
        <dsp:cNvSpPr/>
      </dsp:nvSpPr>
      <dsp:spPr>
        <a:xfrm>
          <a:off x="9274332" y="3397286"/>
          <a:ext cx="705609" cy="70560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/>
        </a:p>
      </dsp:txBody>
      <dsp:txXfrm>
        <a:off x="9433094" y="3397286"/>
        <a:ext cx="388085" cy="53097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B79DCD-15E2-4AF3-A481-2CAB12EDA5CD}">
      <dsp:nvSpPr>
        <dsp:cNvPr id="0" name=""/>
        <dsp:cNvSpPr/>
      </dsp:nvSpPr>
      <dsp:spPr>
        <a:xfrm>
          <a:off x="0" y="494599"/>
          <a:ext cx="8380723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C03F34-917D-4BE6-8095-39C6B0E37D23}">
      <dsp:nvSpPr>
        <dsp:cNvPr id="0" name=""/>
        <dsp:cNvSpPr/>
      </dsp:nvSpPr>
      <dsp:spPr>
        <a:xfrm>
          <a:off x="539842" y="51799"/>
          <a:ext cx="7557788" cy="885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5666" tIns="0" rIns="285666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Печать ЭМ в аудиториях</a:t>
          </a:r>
        </a:p>
      </dsp:txBody>
      <dsp:txXfrm>
        <a:off x="583073" y="95030"/>
        <a:ext cx="7471326" cy="799138"/>
      </dsp:txXfrm>
    </dsp:sp>
    <dsp:sp modelId="{EDB37B77-3791-4860-8834-59E75C31FB94}">
      <dsp:nvSpPr>
        <dsp:cNvPr id="0" name=""/>
        <dsp:cNvSpPr/>
      </dsp:nvSpPr>
      <dsp:spPr>
        <a:xfrm>
          <a:off x="0" y="1855399"/>
          <a:ext cx="8380723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C816B9-E6A3-45EF-B0A6-EAEF455D45A9}">
      <dsp:nvSpPr>
        <dsp:cNvPr id="0" name=""/>
        <dsp:cNvSpPr/>
      </dsp:nvSpPr>
      <dsp:spPr>
        <a:xfrm>
          <a:off x="539842" y="1412599"/>
          <a:ext cx="7557788" cy="885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5666" tIns="0" rIns="285666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Сканирование</a:t>
          </a: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ЭМ в ППЭ</a:t>
          </a:r>
        </a:p>
      </dsp:txBody>
      <dsp:txXfrm>
        <a:off x="583073" y="1455830"/>
        <a:ext cx="7471326" cy="799138"/>
      </dsp:txXfrm>
    </dsp:sp>
    <dsp:sp modelId="{3C43FAA8-FFCD-4F77-AB45-FCF826B32E04}">
      <dsp:nvSpPr>
        <dsp:cNvPr id="0" name=""/>
        <dsp:cNvSpPr/>
      </dsp:nvSpPr>
      <dsp:spPr>
        <a:xfrm>
          <a:off x="0" y="3216199"/>
          <a:ext cx="8380723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5022F2-E52B-4BA4-B5E6-773A29582EC9}">
      <dsp:nvSpPr>
        <dsp:cNvPr id="0" name=""/>
        <dsp:cNvSpPr/>
      </dsp:nvSpPr>
      <dsp:spPr>
        <a:xfrm>
          <a:off x="539842" y="2773399"/>
          <a:ext cx="7557788" cy="885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5666" tIns="0" rIns="285666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Проведение ЕГЭ по информатике в компьютерной форме (КЕГЭ)</a:t>
          </a:r>
        </a:p>
      </dsp:txBody>
      <dsp:txXfrm>
        <a:off x="583073" y="2816630"/>
        <a:ext cx="7471326" cy="799138"/>
      </dsp:txXfrm>
    </dsp:sp>
    <dsp:sp modelId="{1F3188CD-8EC8-456B-B9E0-88E417FEA700}">
      <dsp:nvSpPr>
        <dsp:cNvPr id="0" name=""/>
        <dsp:cNvSpPr/>
      </dsp:nvSpPr>
      <dsp:spPr>
        <a:xfrm>
          <a:off x="0" y="4576999"/>
          <a:ext cx="8338292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D421FF-E87C-486E-87EA-91E24B400DD8}">
      <dsp:nvSpPr>
        <dsp:cNvPr id="0" name=""/>
        <dsp:cNvSpPr/>
      </dsp:nvSpPr>
      <dsp:spPr>
        <a:xfrm>
          <a:off x="539842" y="4134199"/>
          <a:ext cx="7557788" cy="885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5666" tIns="0" rIns="285666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Дистанционная работа конфликтной комиссии</a:t>
          </a:r>
        </a:p>
      </dsp:txBody>
      <dsp:txXfrm>
        <a:off x="583073" y="4177430"/>
        <a:ext cx="7471326" cy="7991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7" y="1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7BD625-001C-4C5F-BAFF-4923BD793138}" type="datetimeFigureOut">
              <a:rPr lang="ru-RU" smtClean="0"/>
              <a:pPr/>
              <a:t>07.02.2021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51984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7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81DDF2-B3F0-472B-97AC-C7F6F559A8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321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79768" y="4689520"/>
            <a:ext cx="5438140" cy="444270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06363" y="739775"/>
            <a:ext cx="6584950" cy="37036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50042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106363" y="739775"/>
            <a:ext cx="6584950" cy="37036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79768" y="4689520"/>
            <a:ext cx="5438140" cy="4442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Shape 144"/>
          <p:cNvSpPr txBox="1">
            <a:spLocks noGrp="1"/>
          </p:cNvSpPr>
          <p:nvPr>
            <p:ph type="sldNum" idx="12"/>
          </p:nvPr>
        </p:nvSpPr>
        <p:spPr>
          <a:xfrm>
            <a:off x="3850444" y="9377324"/>
            <a:ext cx="2945659" cy="4936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159537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106363" y="739775"/>
            <a:ext cx="6584950" cy="37036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79768" y="4689520"/>
            <a:ext cx="5438140" cy="4442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Shape 144"/>
          <p:cNvSpPr txBox="1">
            <a:spLocks noGrp="1"/>
          </p:cNvSpPr>
          <p:nvPr>
            <p:ph type="sldNum" idx="12"/>
          </p:nvPr>
        </p:nvSpPr>
        <p:spPr>
          <a:xfrm>
            <a:off x="3850444" y="9377324"/>
            <a:ext cx="2945659" cy="4936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584660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106363" y="739775"/>
            <a:ext cx="6584950" cy="37036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79768" y="4689520"/>
            <a:ext cx="5438140" cy="4442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Shape 144"/>
          <p:cNvSpPr txBox="1">
            <a:spLocks noGrp="1"/>
          </p:cNvSpPr>
          <p:nvPr>
            <p:ph type="sldNum" idx="12"/>
          </p:nvPr>
        </p:nvSpPr>
        <p:spPr>
          <a:xfrm>
            <a:off x="3850444" y="9377324"/>
            <a:ext cx="2945659" cy="4936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1825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ой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5343928"/>
      </p:ext>
    </p:extLst>
  </p:cSld>
  <p:clrMapOvr>
    <a:masterClrMapping/>
  </p:clrMapOvr>
  <p:transition spd="slow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4" y="609600"/>
            <a:ext cx="8915399" cy="311704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4" y="4354046"/>
            <a:ext cx="8915399" cy="155586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61613" y="6130437"/>
            <a:ext cx="1146283" cy="37039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9214" y="6135810"/>
            <a:ext cx="7619999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31781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3244141"/>
            <a:ext cx="779767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59BF827-07D9-45A2-8ABB-255BE40D85F3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591021583"/>
      </p:ext>
    </p:extLst>
  </p:cSld>
  <p:clrMapOvr>
    <a:masterClrMapping/>
  </p:clrMapOvr>
  <p:transition spd="slow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50" y="609600"/>
            <a:ext cx="8393927" cy="2895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5" cy="3810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4" y="4354046"/>
            <a:ext cx="8915399" cy="155586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61613" y="6130437"/>
            <a:ext cx="1146283" cy="37039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9214" y="6135810"/>
            <a:ext cx="7619999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8" y="31781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3244141"/>
            <a:ext cx="779767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E062922-5B56-4AEF-8C3A-060E5458575D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4108213"/>
      </p:ext>
    </p:extLst>
  </p:cSld>
  <p:clrMapOvr>
    <a:masterClrMapping/>
  </p:clrMapOvr>
  <p:transition spd="slow">
    <p:wheel spokes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2"/>
            <a:ext cx="8915400" cy="272484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61613" y="6130437"/>
            <a:ext cx="1146283" cy="37039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89214" y="6135810"/>
            <a:ext cx="7619999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491172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4" y="4983089"/>
            <a:ext cx="779767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15871DE-0317-4667-84D6-8750F60742A2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4204676566"/>
      </p:ext>
    </p:extLst>
  </p:cSld>
  <p:clrMapOvr>
    <a:masterClrMapping/>
  </p:clrMapOvr>
  <p:transition spd="slow">
    <p:wheel spokes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50" y="609600"/>
            <a:ext cx="8393927" cy="2895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61613" y="6130437"/>
            <a:ext cx="1146283" cy="37039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89214" y="6135810"/>
            <a:ext cx="7619999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8" y="491172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4" y="4983089"/>
            <a:ext cx="779767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276C757-868E-47AE-937C-BC7BCA1C3B8D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7361338"/>
      </p:ext>
    </p:extLst>
  </p:cSld>
  <p:clrMapOvr>
    <a:masterClrMapping/>
  </p:clrMapOvr>
  <p:transition spd="slow">
    <p:wheel spokes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4" y="627407"/>
            <a:ext cx="8915399" cy="288002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61613" y="6130437"/>
            <a:ext cx="1146283" cy="37039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89214" y="6135810"/>
            <a:ext cx="7619999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491172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4" y="4983089"/>
            <a:ext cx="779767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3F1D3D0-DD6A-4BA6-A882-E48EA8E29BE2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705664310"/>
      </p:ext>
    </p:extLst>
  </p:cSld>
  <p:clrMapOvr>
    <a:masterClrMapping/>
  </p:clrMapOvr>
  <p:transition spd="slow">
    <p:wheel spokes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6" y="624110"/>
            <a:ext cx="8911687" cy="128089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61613" y="6130437"/>
            <a:ext cx="1146283" cy="37039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9214" y="6135810"/>
            <a:ext cx="7619999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12233" y="6492875"/>
            <a:ext cx="779767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3182667-2F3C-4311-BBE0-347E4A9CBA50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538470351"/>
      </p:ext>
    </p:extLst>
  </p:cSld>
  <p:clrMapOvr>
    <a:masterClrMapping/>
  </p:clrMapOvr>
  <p:transition spd="slow">
    <p:wheel spokes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3" y="627407"/>
            <a:ext cx="2207601" cy="5283817"/>
          </a:xfrm>
          <a:prstGeom prst="rect">
            <a:avLst/>
          </a:prstGeo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7"/>
            <a:ext cx="6477000" cy="52838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61613" y="6130437"/>
            <a:ext cx="1146283" cy="37039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9214" y="6135810"/>
            <a:ext cx="7619999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12233" y="6492875"/>
            <a:ext cx="779767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D3CA944-50E5-4683-9DA1-62C73B08BBF3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034856988"/>
      </p:ext>
    </p:extLst>
  </p:cSld>
  <p:clrMapOvr>
    <a:masterClrMapping/>
  </p:clrMapOvr>
  <p:transition spd="slow">
    <p:wheel spokes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Заголовок раздела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2487561" y="2026778"/>
            <a:ext cx="8652387" cy="25452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entury Gothic"/>
              <a:buNone/>
              <a:defRPr sz="4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38335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ой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11"/>
          <p:cNvSpPr/>
          <p:nvPr userDrawn="1"/>
        </p:nvSpPr>
        <p:spPr bwMode="auto">
          <a:xfrm rot="10800000" flipV="1">
            <a:off x="11192932" y="6346522"/>
            <a:ext cx="99906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12233" y="6417609"/>
            <a:ext cx="779767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BA2226C-7B68-471C-87CD-5AD271CDEFA6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  <p:sp>
        <p:nvSpPr>
          <p:cNvPr id="11" name="Заголовок 10"/>
          <p:cNvSpPr>
            <a:spLocks noGrp="1"/>
          </p:cNvSpPr>
          <p:nvPr>
            <p:ph type="title" hasCustomPrompt="1"/>
          </p:nvPr>
        </p:nvSpPr>
        <p:spPr>
          <a:xfrm>
            <a:off x="3115733" y="0"/>
            <a:ext cx="9076267" cy="601133"/>
          </a:xfrm>
          <a:prstGeom prst="rect">
            <a:avLst/>
          </a:prstGeom>
        </p:spPr>
        <p:txBody>
          <a:bodyPr/>
          <a:lstStyle>
            <a:lvl1pPr marL="0" marR="0" indent="0" algn="ctr" defTabSz="3429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cap="none" spc="0">
                <a:ln w="0"/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Образец заголовка</a:t>
            </a:r>
            <a:r>
              <a:rPr lang="ru-RU" sz="18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/>
            </a:r>
            <a:br>
              <a:rPr lang="ru-RU" sz="18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5051601"/>
      </p:ext>
    </p:extLst>
  </p:cSld>
  <p:clrMapOvr>
    <a:masterClrMapping/>
  </p:clrMapOvr>
  <p:transition spd="slow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4" y="2058750"/>
            <a:ext cx="8915399" cy="1468800"/>
          </a:xfrm>
          <a:prstGeom prst="rect">
            <a:avLst/>
          </a:prstGeo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4" y="3530129"/>
            <a:ext cx="8915399" cy="8604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61613" y="6130437"/>
            <a:ext cx="1146283" cy="37039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9214" y="6135810"/>
            <a:ext cx="7619999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31781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3244141"/>
            <a:ext cx="779767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A711125-A837-4A93-80AE-BD5508D2D6C2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085690320"/>
      </p:ext>
    </p:extLst>
  </p:cSld>
  <p:clrMapOvr>
    <a:masterClrMapping/>
  </p:clrMapOvr>
  <p:transition spd="slow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592926" y="624110"/>
            <a:ext cx="8911687" cy="128089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61613" y="6130437"/>
            <a:ext cx="1146283" cy="37039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89214" y="6135810"/>
            <a:ext cx="7619999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787784"/>
            <a:ext cx="779767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338E9A8-CDC0-47CD-BEC5-E36FC90092E9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4084770656"/>
      </p:ext>
    </p:extLst>
  </p:cSld>
  <p:clrMapOvr>
    <a:masterClrMapping/>
  </p:clrMapOvr>
  <p:transition spd="slow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592926" y="624110"/>
            <a:ext cx="8911687" cy="128089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4" y="1972703"/>
            <a:ext cx="3992732" cy="5762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30" y="1969475"/>
            <a:ext cx="3999001" cy="5762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5" cy="335406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361613" y="6130437"/>
            <a:ext cx="1146283" cy="37039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89214" y="6135810"/>
            <a:ext cx="7619999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787784"/>
            <a:ext cx="779767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4C6AAEE-5DAD-4229-B336-545DF435340F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088095833"/>
      </p:ext>
    </p:extLst>
  </p:cSld>
  <p:clrMapOvr>
    <a:masterClrMapping/>
  </p:clrMapOvr>
  <p:transition spd="slow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6" y="624110"/>
            <a:ext cx="8911687" cy="128089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361613" y="6130437"/>
            <a:ext cx="1146283" cy="37039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89214" y="6135810"/>
            <a:ext cx="7619999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12233" y="6492875"/>
            <a:ext cx="779767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FD6A3E6-2EB4-4B90-825D-951CFF12D449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430968436"/>
      </p:ext>
    </p:extLst>
  </p:cSld>
  <p:clrMapOvr>
    <a:masterClrMapping/>
  </p:clrMapOvr>
  <p:transition spd="slow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361613" y="6130437"/>
            <a:ext cx="1146283" cy="37039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89214" y="6135810"/>
            <a:ext cx="7619999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412233" y="6492875"/>
            <a:ext cx="779767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5367F63-F222-4376-A11B-9E39EE9E5E2A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932570924"/>
      </p:ext>
    </p:extLst>
  </p:cSld>
  <p:clrMapOvr>
    <a:masterClrMapping/>
  </p:clrMapOvr>
  <p:transition spd="slow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4" y="446088"/>
            <a:ext cx="3505199" cy="976312"/>
          </a:xfrm>
          <a:prstGeom prst="rect">
            <a:avLst/>
          </a:prstGeo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90"/>
            <a:ext cx="5181600" cy="541496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4" y="1598613"/>
            <a:ext cx="3505199" cy="42624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61613" y="6130437"/>
            <a:ext cx="1146283" cy="37039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89214" y="6135810"/>
            <a:ext cx="7619999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412233" y="6492875"/>
            <a:ext cx="779767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79A4C8C-6460-4E9C-930C-5A96356371CE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938494036"/>
      </p:ext>
    </p:extLst>
  </p:cSld>
  <p:clrMapOvr>
    <a:masterClrMapping/>
  </p:clrMapOvr>
  <p:transition spd="slow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61613" y="6130437"/>
            <a:ext cx="1146283" cy="37039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89214" y="6135810"/>
            <a:ext cx="7619999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491172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4" y="4983089"/>
            <a:ext cx="779767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9378EF2-9225-4C03-9709-A9BB9D982A6A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728450646"/>
      </p:ext>
    </p:extLst>
  </p:cSld>
  <p:clrMapOvr>
    <a:masterClrMapping/>
  </p:clrMapOvr>
  <p:transition spd="slow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0" y="0"/>
            <a:ext cx="1659467" cy="36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886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7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  <p:sldLayoutId id="2147483750" r:id="rId14"/>
    <p:sldLayoutId id="2147483751" r:id="rId15"/>
    <p:sldLayoutId id="2147483752" r:id="rId16"/>
    <p:sldLayoutId id="2147483754" r:id="rId17"/>
  </p:sldLayoutIdLst>
  <p:transition spd="slow">
    <p:wheel spokes="1"/>
  </p:transition>
  <p:hf hdr="0" ftr="0" dt="0"/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/>
        </p:nvSpPr>
        <p:spPr>
          <a:xfrm>
            <a:off x="4008758" y="6021288"/>
            <a:ext cx="4032448" cy="548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b" anchorCtr="0">
            <a:noAutofit/>
          </a:bodyPr>
          <a:lstStyle/>
          <a:p>
            <a:pPr algn="ctr">
              <a:lnSpc>
                <a:spcPct val="90000"/>
              </a:lnSpc>
              <a:buClr>
                <a:schemeClr val="lt1"/>
              </a:buClr>
              <a:buSzPts val="1600"/>
            </a:pPr>
            <a:r>
              <a:rPr lang="ru-RU" sz="2133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entury Gothic"/>
                <a:cs typeface="Times New Roman" panose="02020603050405020304" pitchFamily="18" charset="0"/>
                <a:sym typeface="Century Gothic"/>
              </a:rPr>
              <a:t>Майкоп, 2021</a:t>
            </a:r>
            <a:endParaRPr sz="2133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Century Gothic"/>
              <a:cs typeface="Times New Roman" panose="02020603050405020304" pitchFamily="18" charset="0"/>
              <a:sym typeface="Century Gothic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56860" y="2371568"/>
            <a:ext cx="8165345" cy="9541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800" b="1" dirty="0">
                <a:ln>
                  <a:solidFill>
                    <a:srgbClr val="C00000"/>
                  </a:solidFill>
                </a:ln>
                <a:solidFill>
                  <a:srgbClr val="CE08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изменениях в Порядок проведения ГИА-9 и ГИА-11 в 2021 году</a:t>
            </a:r>
          </a:p>
        </p:txBody>
      </p:sp>
    </p:spTree>
    <p:extLst>
      <p:ext uri="{BB962C8B-B14F-4D97-AF65-F5344CB8AC3E}">
        <p14:creationId xmlns:p14="http://schemas.microsoft.com/office/powerpoint/2010/main" val="2019051635"/>
      </p:ext>
    </p:extLst>
  </p:cSld>
  <p:clrMapOvr>
    <a:masterClrMapping/>
  </p:clrMapOvr>
  <p:transition spd="slow"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E4FED85B-1595-4CED-9E2B-201066FEA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A2226C-7B68-471C-87CD-5AD271CDEFA6}" type="slidenum">
              <a:rPr lang="ru-RU" altLang="ru-RU" smtClean="0"/>
              <a:pPr>
                <a:defRPr/>
              </a:pPr>
              <a:t>10</a:t>
            </a:fld>
            <a:endParaRPr lang="ru-RU" altLang="ru-RU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0F0FF902-CFE6-49FE-B36E-A42B64D70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1043" y="0"/>
            <a:ext cx="5830957" cy="601133"/>
          </a:xfrm>
        </p:spPr>
        <p:txBody>
          <a:bodyPr/>
          <a:lstStyle/>
          <a:p>
            <a:r>
              <a:rPr lang="ru-RU" dirty="0"/>
              <a:t>Государственный выпускной экзамен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47E0F4-79BD-4D29-8390-475F3E29A5F9}"/>
              </a:ext>
            </a:extLst>
          </p:cNvPr>
          <p:cNvSpPr txBox="1"/>
          <p:nvPr/>
        </p:nvSpPr>
        <p:spPr>
          <a:xfrm>
            <a:off x="550171" y="918290"/>
            <a:ext cx="112519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Планируется изменить подпункт «б» пункта 7 Порядка, определяющий категорию участников ГВЭ</a:t>
            </a:r>
          </a:p>
        </p:txBody>
      </p:sp>
      <p:graphicFrame>
        <p:nvGraphicFramePr>
          <p:cNvPr id="7" name="Схема 6">
            <a:extLst>
              <a:ext uri="{FF2B5EF4-FFF2-40B4-BE49-F238E27FC236}">
                <a16:creationId xmlns:a16="http://schemas.microsoft.com/office/drawing/2014/main" id="{5EE4BD60-3B00-476E-94E7-5448CA89A54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55242165"/>
              </p:ext>
            </p:extLst>
          </p:nvPr>
        </p:nvGraphicFramePr>
        <p:xfrm>
          <a:off x="546652" y="1749287"/>
          <a:ext cx="10704444" cy="43732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82327634"/>
      </p:ext>
    </p:extLst>
  </p:cSld>
  <p:clrMapOvr>
    <a:masterClrMapping/>
  </p:clrMapOvr>
  <p:transition spd="slow">
    <p:wheel spokes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E4FED85B-1595-4CED-9E2B-201066FEA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A2226C-7B68-471C-87CD-5AD271CDEFA6}" type="slidenum">
              <a:rPr lang="ru-RU" altLang="ru-RU" smtClean="0"/>
              <a:pPr>
                <a:defRPr/>
              </a:pPr>
              <a:t>11</a:t>
            </a:fld>
            <a:endParaRPr lang="ru-RU" altLang="ru-RU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0F0FF902-CFE6-49FE-B36E-A42B64D70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6539" y="0"/>
            <a:ext cx="5095461" cy="601133"/>
          </a:xfrm>
        </p:spPr>
        <p:txBody>
          <a:bodyPr/>
          <a:lstStyle/>
          <a:p>
            <a:r>
              <a:rPr lang="ru-RU" dirty="0"/>
              <a:t>Единый государственный экзамен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47E0F4-79BD-4D29-8390-475F3E29A5F9}"/>
              </a:ext>
            </a:extLst>
          </p:cNvPr>
          <p:cNvSpPr txBox="1"/>
          <p:nvPr/>
        </p:nvSpPr>
        <p:spPr>
          <a:xfrm>
            <a:off x="550171" y="918290"/>
            <a:ext cx="112519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Планируется изменить пункт 8 Порядка, определяющий перечень сдаваемых предметов</a:t>
            </a:r>
          </a:p>
        </p:txBody>
      </p:sp>
      <p:graphicFrame>
        <p:nvGraphicFramePr>
          <p:cNvPr id="7" name="Схема 6">
            <a:extLst>
              <a:ext uri="{FF2B5EF4-FFF2-40B4-BE49-F238E27FC236}">
                <a16:creationId xmlns:a16="http://schemas.microsoft.com/office/drawing/2014/main" id="{5EE4BD60-3B00-476E-94E7-5448CA89A54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36006206"/>
              </p:ext>
            </p:extLst>
          </p:nvPr>
        </p:nvGraphicFramePr>
        <p:xfrm>
          <a:off x="546652" y="1749287"/>
          <a:ext cx="10704444" cy="43732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72451524"/>
      </p:ext>
    </p:extLst>
  </p:cSld>
  <p:clrMapOvr>
    <a:masterClrMapping/>
  </p:clrMapOvr>
  <p:transition spd="slow">
    <p:wheel spokes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E4FED85B-1595-4CED-9E2B-201066FEA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A2226C-7B68-471C-87CD-5AD271CDEFA6}" type="slidenum">
              <a:rPr lang="ru-RU" altLang="ru-RU" smtClean="0"/>
              <a:pPr>
                <a:defRPr/>
              </a:pPr>
              <a:t>12</a:t>
            </a:fld>
            <a:endParaRPr lang="ru-RU" altLang="ru-RU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0F0FF902-CFE6-49FE-B36E-A42B64D70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2765" y="0"/>
            <a:ext cx="4479235" cy="601133"/>
          </a:xfrm>
        </p:spPr>
        <p:txBody>
          <a:bodyPr/>
          <a:lstStyle/>
          <a:p>
            <a:r>
              <a:rPr lang="ru-RU" dirty="0"/>
              <a:t>Сроки проведения ГИА-11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47E0F4-79BD-4D29-8390-475F3E29A5F9}"/>
              </a:ext>
            </a:extLst>
          </p:cNvPr>
          <p:cNvSpPr txBox="1"/>
          <p:nvPr/>
        </p:nvSpPr>
        <p:spPr>
          <a:xfrm>
            <a:off x="550171" y="918290"/>
            <a:ext cx="112519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Планируется изменить пункт 44 Порядка, определяющий сроки проведения ГИА-11, не действуют пункты 46 и 47 (досрочный период)</a:t>
            </a:r>
          </a:p>
        </p:txBody>
      </p:sp>
      <p:graphicFrame>
        <p:nvGraphicFramePr>
          <p:cNvPr id="7" name="Схема 6">
            <a:extLst>
              <a:ext uri="{FF2B5EF4-FFF2-40B4-BE49-F238E27FC236}">
                <a16:creationId xmlns:a16="http://schemas.microsoft.com/office/drawing/2014/main" id="{5EE4BD60-3B00-476E-94E7-5448CA89A54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27125852"/>
              </p:ext>
            </p:extLst>
          </p:nvPr>
        </p:nvGraphicFramePr>
        <p:xfrm>
          <a:off x="546652" y="1749287"/>
          <a:ext cx="10704444" cy="43732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8873358"/>
      </p:ext>
    </p:extLst>
  </p:cSld>
  <p:clrMapOvr>
    <a:masterClrMapping/>
  </p:clrMapOvr>
  <p:transition spd="slow">
    <p:wheel spokes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43BE8CBF-4CF6-4C38-8D09-006C278AF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A2226C-7B68-471C-87CD-5AD271CDEFA6}" type="slidenum">
              <a:rPr lang="ru-RU" altLang="ru-RU" smtClean="0"/>
              <a:pPr>
                <a:defRPr/>
              </a:pPr>
              <a:t>13</a:t>
            </a:fld>
            <a:endParaRPr lang="ru-RU" altLang="ru-RU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B30B12E1-0D42-4C63-A6F0-3D074D11F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6175" y="0"/>
            <a:ext cx="5035826" cy="601133"/>
          </a:xfrm>
        </p:spPr>
        <p:txBody>
          <a:bodyPr/>
          <a:lstStyle/>
          <a:p>
            <a:r>
              <a:rPr lang="ru-RU" dirty="0"/>
              <a:t>Итоговое сочинение (изложение)</a:t>
            </a:r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26AADF2C-324E-463E-AFDC-5D68F2B99B7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09345704"/>
              </p:ext>
            </p:extLst>
          </p:nvPr>
        </p:nvGraphicFramePr>
        <p:xfrm>
          <a:off x="715618" y="1337261"/>
          <a:ext cx="10696615" cy="4934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EEAFD5B-9CA7-4678-891B-739E33852B1D}"/>
              </a:ext>
            </a:extLst>
          </p:cNvPr>
          <p:cNvSpPr txBox="1"/>
          <p:nvPr/>
        </p:nvSpPr>
        <p:spPr>
          <a:xfrm>
            <a:off x="639624" y="506264"/>
            <a:ext cx="112519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 пункт 19 Порядка, определяющий сроки проведения итогового сочинения (изложения)</a:t>
            </a:r>
          </a:p>
        </p:txBody>
      </p:sp>
    </p:spTree>
    <p:extLst>
      <p:ext uri="{BB962C8B-B14F-4D97-AF65-F5344CB8AC3E}">
        <p14:creationId xmlns:p14="http://schemas.microsoft.com/office/powerpoint/2010/main" val="4206944965"/>
      </p:ext>
    </p:extLst>
  </p:cSld>
  <p:clrMapOvr>
    <a:masterClrMapping/>
  </p:clrMapOvr>
  <p:transition spd="slow">
    <p:wheel spokes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/>
              <a:t>Технологии, используемые при проведении ЕГЭ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A2226C-7B68-471C-87CD-5AD271CDEFA6}" type="slidenum">
              <a:rPr lang="ru-RU" altLang="ru-RU" smtClean="0"/>
              <a:pPr>
                <a:defRPr/>
              </a:pPr>
              <a:t>14</a:t>
            </a:fld>
            <a:endParaRPr lang="ru-RU" alt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76430586"/>
              </p:ext>
            </p:extLst>
          </p:nvPr>
        </p:nvGraphicFramePr>
        <p:xfrm>
          <a:off x="474132" y="1117600"/>
          <a:ext cx="10796841" cy="5384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968412"/>
      </p:ext>
    </p:extLst>
  </p:cSld>
  <p:clrMapOvr>
    <a:masterClrMapping/>
  </p:clrMapOvr>
  <p:transition spd="slow">
    <p:wheel spokes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588BEE1F-5F6D-4907-8F77-DEE470F0F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A2226C-7B68-471C-87CD-5AD271CDEFA6}" type="slidenum">
              <a:rPr lang="ru-RU" altLang="ru-RU" smtClean="0"/>
              <a:pPr>
                <a:defRPr/>
              </a:pPr>
              <a:t>2</a:t>
            </a:fld>
            <a:endParaRPr lang="ru-RU" altLang="ru-RU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C154830C-411B-4C9B-98F0-4DB7C1CEE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84211" y="0"/>
            <a:ext cx="4807789" cy="601133"/>
          </a:xfrm>
        </p:spPr>
        <p:txBody>
          <a:bodyPr/>
          <a:lstStyle/>
          <a:p>
            <a:r>
              <a:rPr lang="ru-RU" dirty="0"/>
              <a:t>Актуальная нормативная база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952D27-66DD-4D4D-9928-8C19A70EC88B}"/>
              </a:ext>
            </a:extLst>
          </p:cNvPr>
          <p:cNvSpPr txBox="1"/>
          <p:nvPr/>
        </p:nvSpPr>
        <p:spPr>
          <a:xfrm>
            <a:off x="735496" y="1321112"/>
            <a:ext cx="10863469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Tx/>
              <a:buChar char="-"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проведения государственной итоговой аттестации по образовательным программам основного общего образования, утвержденный совместным приказом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и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Рособрнадзоа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7 ноября 2018 года № 189/1513</a:t>
            </a:r>
          </a:p>
          <a:p>
            <a:pPr algn="just"/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проведения государственной итоговой аттестации по образовательным программам среднего общего образования, утвержденный совместным приказом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и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Рособрнадзоа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7 ноября 2018 года </a:t>
            </a:r>
            <a:r>
              <a:rPr lang="ru-RU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190/1512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507212"/>
      </p:ext>
    </p:extLst>
  </p:cSld>
  <p:clrMapOvr>
    <a:masterClrMapping/>
  </p:clrMapOvr>
  <p:transition spd="slow">
    <p:wheel spokes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/>
              <a:t>Формы проведения ГИА-9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A2226C-7B68-471C-87CD-5AD271CDEFA6}" type="slidenum">
              <a:rPr lang="ru-RU" altLang="ru-RU" smtClean="0"/>
              <a:pPr>
                <a:defRPr/>
              </a:pPr>
              <a:t>3</a:t>
            </a:fld>
            <a:endParaRPr lang="ru-RU" alt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45889" y="1099580"/>
            <a:ext cx="112519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2021 году вновь действует пункт 6 Порядка проведения государственной итоговой аттестации по программам основного общего образования</a:t>
            </a: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C8D17AB2-7D8C-45DA-9BE8-56EB7ED9C5B9}"/>
              </a:ext>
            </a:extLst>
          </p:cNvPr>
          <p:cNvSpPr/>
          <p:nvPr/>
        </p:nvSpPr>
        <p:spPr>
          <a:xfrm>
            <a:off x="345889" y="3523313"/>
            <a:ext cx="5323707" cy="1216800"/>
          </a:xfrm>
          <a:prstGeom prst="roundRect">
            <a:avLst/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/>
          <a:lstStyle/>
          <a:p>
            <a:pPr marL="0" lvl="0" indent="0" algn="ctr" defTabSz="14224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ru-RU" sz="3200" b="1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государственный экзамен</a:t>
            </a:r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id="{A43A43D9-6F07-40E5-BC3D-2DBAE048CCBB}"/>
              </a:ext>
            </a:extLst>
          </p:cNvPr>
          <p:cNvSpPr/>
          <p:nvPr/>
        </p:nvSpPr>
        <p:spPr>
          <a:xfrm>
            <a:off x="6274127" y="3519488"/>
            <a:ext cx="5323707" cy="1216800"/>
          </a:xfrm>
          <a:prstGeom prst="roundRect">
            <a:avLst/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/>
          <a:lstStyle/>
          <a:p>
            <a:pPr lvl="0" algn="ctr" rtl="0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выпускной экзамен</a:t>
            </a: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A3B9AF9B-BF33-45DE-8AE1-E4FA6BC67FB9}"/>
              </a:ext>
            </a:extLst>
          </p:cNvPr>
          <p:cNvSpPr/>
          <p:nvPr/>
        </p:nvSpPr>
        <p:spPr>
          <a:xfrm>
            <a:off x="3181104" y="2190044"/>
            <a:ext cx="5323707" cy="651767"/>
          </a:xfrm>
          <a:prstGeom prst="roundRect">
            <a:avLst/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/>
          <a:lstStyle/>
          <a:p>
            <a:pPr marL="0" lvl="0" indent="0" algn="ctr" defTabSz="14224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ru-RU" sz="3200" b="1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ГИА-9</a:t>
            </a:r>
          </a:p>
        </p:txBody>
      </p: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id="{51EF7E76-9E3E-4B80-9CA2-D514E65E2481}"/>
              </a:ext>
            </a:extLst>
          </p:cNvPr>
          <p:cNvCxnSpPr/>
          <p:nvPr/>
        </p:nvCxnSpPr>
        <p:spPr>
          <a:xfrm flipH="1">
            <a:off x="4502989" y="2907102"/>
            <a:ext cx="293298" cy="499742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45E3CDEB-10DD-4167-86E5-3691EBB7F54B}"/>
              </a:ext>
            </a:extLst>
          </p:cNvPr>
          <p:cNvCxnSpPr>
            <a:cxnSpLocks/>
          </p:cNvCxnSpPr>
          <p:nvPr/>
        </p:nvCxnSpPr>
        <p:spPr>
          <a:xfrm>
            <a:off x="7200181" y="2929258"/>
            <a:ext cx="322053" cy="477586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: скругленные углы 18">
            <a:extLst>
              <a:ext uri="{FF2B5EF4-FFF2-40B4-BE49-F238E27FC236}">
                <a16:creationId xmlns:a16="http://schemas.microsoft.com/office/drawing/2014/main" id="{DBD4D194-B05C-42B1-8742-84119C64B28D}"/>
              </a:ext>
            </a:extLst>
          </p:cNvPr>
          <p:cNvSpPr/>
          <p:nvPr/>
        </p:nvSpPr>
        <p:spPr>
          <a:xfrm>
            <a:off x="345888" y="5413965"/>
            <a:ext cx="11251945" cy="651767"/>
          </a:xfrm>
          <a:prstGeom prst="roundRect">
            <a:avLst/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/>
          <a:lstStyle/>
          <a:p>
            <a:pPr marL="0" lvl="0" indent="0" algn="ctr" defTabSz="14224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ru-RU" sz="3200" b="1" kern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Промежуточная аттестация НЕ являетс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формой ГИА</a:t>
            </a:r>
            <a:endParaRPr lang="ru-RU" sz="3200" b="1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7248"/>
      </p:ext>
    </p:extLst>
  </p:cSld>
  <p:clrMapOvr>
    <a:masterClrMapping/>
  </p:clrMapOvr>
  <p:transition spd="slow">
    <p:wheel spokes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3AC48D78-0541-4BAE-B84B-F8850D44C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A2226C-7B68-471C-87CD-5AD271CDEFA6}" type="slidenum">
              <a:rPr lang="ru-RU" altLang="ru-RU" smtClean="0"/>
              <a:pPr>
                <a:defRPr/>
              </a:pPr>
              <a:t>4</a:t>
            </a:fld>
            <a:endParaRPr lang="ru-RU" altLang="ru-RU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D8BEFB54-C49D-4598-BD65-BB41F3AE9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6052" y="0"/>
            <a:ext cx="5015948" cy="601133"/>
          </a:xfrm>
        </p:spPr>
        <p:txBody>
          <a:bodyPr/>
          <a:lstStyle/>
          <a:p>
            <a:r>
              <a:rPr lang="ru-RU" dirty="0"/>
              <a:t>Количество и перечень экзаменов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BB29ED-94D2-483C-AF0E-96720C330BCA}"/>
              </a:ext>
            </a:extLst>
          </p:cNvPr>
          <p:cNvSpPr txBox="1"/>
          <p:nvPr/>
        </p:nvSpPr>
        <p:spPr>
          <a:xfrm>
            <a:off x="735496" y="1321112"/>
            <a:ext cx="10863469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2021 году планируется изменить п. 7 Порядка, определяющий количество сдаваемых экзаменов, п. 14, определяющий условия изменения перечня сдаваемых предметов и п. 15 о возможности выбора дополнительных предметов выпускникам, сдающим экзамены только по русскому языку и математике </a:t>
            </a:r>
            <a:endParaRPr lang="ru-RU" sz="2400" dirty="0"/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C4D36A3C-CE39-4D51-8D90-97117D86973A}"/>
              </a:ext>
            </a:extLst>
          </p:cNvPr>
          <p:cNvSpPr/>
          <p:nvPr/>
        </p:nvSpPr>
        <p:spPr>
          <a:xfrm>
            <a:off x="1656854" y="3148137"/>
            <a:ext cx="2633870" cy="7664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Экзамены</a:t>
            </a:r>
          </a:p>
        </p:txBody>
      </p:sp>
      <p:sp>
        <p:nvSpPr>
          <p:cNvPr id="8" name="Стрелка вниз 9">
            <a:extLst>
              <a:ext uri="{FF2B5EF4-FFF2-40B4-BE49-F238E27FC236}">
                <a16:creationId xmlns:a16="http://schemas.microsoft.com/office/drawing/2014/main" id="{0CADDCE7-1485-4916-910F-ED1D89E41F5F}"/>
              </a:ext>
            </a:extLst>
          </p:cNvPr>
          <p:cNvSpPr/>
          <p:nvPr/>
        </p:nvSpPr>
        <p:spPr>
          <a:xfrm>
            <a:off x="2799092" y="3912886"/>
            <a:ext cx="267855" cy="2612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D0284C75-95C7-4E69-B70B-09BF2569BD81}"/>
              </a:ext>
            </a:extLst>
          </p:cNvPr>
          <p:cNvSpPr/>
          <p:nvPr/>
        </p:nvSpPr>
        <p:spPr>
          <a:xfrm>
            <a:off x="858743" y="4181996"/>
            <a:ext cx="4230092" cy="688477"/>
          </a:xfrm>
          <a:prstGeom prst="roundRect">
            <a:avLst/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/>
          <a:lstStyle/>
          <a:p>
            <a:pPr marL="0" lvl="0" indent="0" algn="ctr" defTabSz="14224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ru-RU" sz="2000" b="1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Обязательные предметы:</a:t>
            </a:r>
            <a:br>
              <a:rPr lang="ru-RU" sz="2000" b="1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kern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язык, математика</a:t>
            </a: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60FE800A-FD54-48A5-BBF8-C31B10824A23}"/>
              </a:ext>
            </a:extLst>
          </p:cNvPr>
          <p:cNvSpPr/>
          <p:nvPr/>
        </p:nvSpPr>
        <p:spPr>
          <a:xfrm>
            <a:off x="827914" y="5264354"/>
            <a:ext cx="4230092" cy="688477"/>
          </a:xfrm>
          <a:prstGeom prst="roundRect">
            <a:avLst/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/>
          <a:lstStyle/>
          <a:p>
            <a:pPr marL="0" lvl="0" indent="0" algn="ctr" defTabSz="14224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ru-RU" sz="2000" b="1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предмета по выбору</a:t>
            </a:r>
            <a:endParaRPr lang="ru-RU" sz="2000" b="1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Знак ''плюс'' 11">
            <a:extLst>
              <a:ext uri="{FF2B5EF4-FFF2-40B4-BE49-F238E27FC236}">
                <a16:creationId xmlns:a16="http://schemas.microsoft.com/office/drawing/2014/main" id="{699217D7-9D69-4E69-8E9E-24ED4DB12CF4}"/>
              </a:ext>
            </a:extLst>
          </p:cNvPr>
          <p:cNvSpPr/>
          <p:nvPr/>
        </p:nvSpPr>
        <p:spPr>
          <a:xfrm>
            <a:off x="2749147" y="4886667"/>
            <a:ext cx="367747" cy="377687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00509D2B-427C-4D1E-AF2D-09AA7D9EF75D}"/>
              </a:ext>
            </a:extLst>
          </p:cNvPr>
          <p:cNvCxnSpPr>
            <a:cxnSpLocks/>
          </p:cNvCxnSpPr>
          <p:nvPr/>
        </p:nvCxnSpPr>
        <p:spPr>
          <a:xfrm>
            <a:off x="848802" y="5128171"/>
            <a:ext cx="4210214" cy="95389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1EBADBE7-F0A7-4E47-B0B2-48263BC2EBA1}"/>
              </a:ext>
            </a:extLst>
          </p:cNvPr>
          <p:cNvCxnSpPr>
            <a:cxnSpLocks/>
          </p:cNvCxnSpPr>
          <p:nvPr/>
        </p:nvCxnSpPr>
        <p:spPr>
          <a:xfrm flipV="1">
            <a:off x="827914" y="5150277"/>
            <a:ext cx="4210214" cy="916629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Стрелка: изогнутая вверх 21">
            <a:extLst>
              <a:ext uri="{FF2B5EF4-FFF2-40B4-BE49-F238E27FC236}">
                <a16:creationId xmlns:a16="http://schemas.microsoft.com/office/drawing/2014/main" id="{0A98CFA9-CC9C-4B5E-B7E6-605C555742CE}"/>
              </a:ext>
            </a:extLst>
          </p:cNvPr>
          <p:cNvSpPr/>
          <p:nvPr/>
        </p:nvSpPr>
        <p:spPr>
          <a:xfrm>
            <a:off x="5267739" y="5040196"/>
            <a:ext cx="3347496" cy="615169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: скругленные углы 22">
            <a:extLst>
              <a:ext uri="{FF2B5EF4-FFF2-40B4-BE49-F238E27FC236}">
                <a16:creationId xmlns:a16="http://schemas.microsoft.com/office/drawing/2014/main" id="{AAE47964-4BED-4799-B43F-7282FFB69BDB}"/>
              </a:ext>
            </a:extLst>
          </p:cNvPr>
          <p:cNvSpPr/>
          <p:nvPr/>
        </p:nvSpPr>
        <p:spPr>
          <a:xfrm>
            <a:off x="6466394" y="4193850"/>
            <a:ext cx="4297683" cy="688477"/>
          </a:xfrm>
          <a:prstGeom prst="roundRect">
            <a:avLst/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/>
          <a:lstStyle/>
          <a:p>
            <a:pPr marL="0" lvl="0" indent="0" algn="ctr" defTabSz="14224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ru-RU" sz="2000" b="1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Контрольная работа по 1 из предметов по выбору</a:t>
            </a:r>
            <a:endParaRPr lang="ru-RU" sz="2000" b="1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993278"/>
      </p:ext>
    </p:extLst>
  </p:cSld>
  <p:clrMapOvr>
    <a:masterClrMapping/>
  </p:clrMapOvr>
  <p:transition spd="slow">
    <p:wheel spokes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CB42EA42-0676-457C-9458-29AFCB1ED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A2226C-7B68-471C-87CD-5AD271CDEFA6}" type="slidenum">
              <a:rPr lang="ru-RU" altLang="ru-RU" smtClean="0"/>
              <a:pPr>
                <a:defRPr/>
              </a:pPr>
              <a:t>5</a:t>
            </a:fld>
            <a:endParaRPr lang="ru-RU" altLang="ru-RU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E0ED0FDC-A60B-45C9-8852-16E76AC1F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6617" y="0"/>
            <a:ext cx="3475383" cy="601133"/>
          </a:xfrm>
        </p:spPr>
        <p:txBody>
          <a:bodyPr/>
          <a:lstStyle/>
          <a:p>
            <a:r>
              <a:rPr lang="ru-RU" dirty="0"/>
              <a:t>Контрольная работа</a:t>
            </a:r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EE870DD3-1B22-4448-83BD-0E9BE34157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7562615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81043928"/>
      </p:ext>
    </p:extLst>
  </p:cSld>
  <p:clrMapOvr>
    <a:masterClrMapping/>
  </p:clrMapOvr>
  <p:transition spd="slow">
    <p:wheel spokes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E4FED85B-1595-4CED-9E2B-201066FEA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A2226C-7B68-471C-87CD-5AD271CDEFA6}" type="slidenum">
              <a:rPr lang="ru-RU" altLang="ru-RU" smtClean="0"/>
              <a:pPr>
                <a:defRPr/>
              </a:pPr>
              <a:t>6</a:t>
            </a:fld>
            <a:endParaRPr lang="ru-RU" altLang="ru-RU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0F0FF902-CFE6-49FE-B36E-A42B64D70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2765" y="0"/>
            <a:ext cx="4479235" cy="601133"/>
          </a:xfrm>
        </p:spPr>
        <p:txBody>
          <a:bodyPr/>
          <a:lstStyle/>
          <a:p>
            <a:r>
              <a:rPr lang="ru-RU" dirty="0"/>
              <a:t>Сроки проведения ГИА-9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47E0F4-79BD-4D29-8390-475F3E29A5F9}"/>
              </a:ext>
            </a:extLst>
          </p:cNvPr>
          <p:cNvSpPr txBox="1"/>
          <p:nvPr/>
        </p:nvSpPr>
        <p:spPr>
          <a:xfrm>
            <a:off x="550171" y="918290"/>
            <a:ext cx="112519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Планируется изменить пункт 36 Порядка, определяющий сроки проведения ГИА-9, не действуют пункты 38 и 39 (досрочный период)</a:t>
            </a:r>
          </a:p>
        </p:txBody>
      </p:sp>
      <p:graphicFrame>
        <p:nvGraphicFramePr>
          <p:cNvPr id="7" name="Схема 6">
            <a:extLst>
              <a:ext uri="{FF2B5EF4-FFF2-40B4-BE49-F238E27FC236}">
                <a16:creationId xmlns:a16="http://schemas.microsoft.com/office/drawing/2014/main" id="{5EE4BD60-3B00-476E-94E7-5448CA89A54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69084321"/>
              </p:ext>
            </p:extLst>
          </p:nvPr>
        </p:nvGraphicFramePr>
        <p:xfrm>
          <a:off x="546652" y="1749287"/>
          <a:ext cx="10704444" cy="43732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5492251"/>
      </p:ext>
    </p:extLst>
  </p:cSld>
  <p:clrMapOvr>
    <a:masterClrMapping/>
  </p:clrMapOvr>
  <p:transition spd="slow">
    <p:wheel spokes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A10EC00D-1061-4D50-A865-DB380AA1B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A2226C-7B68-471C-87CD-5AD271CDEFA6}" type="slidenum">
              <a:rPr lang="ru-RU" altLang="ru-RU" smtClean="0"/>
              <a:pPr>
                <a:defRPr/>
              </a:pPr>
              <a:t>7</a:t>
            </a:fld>
            <a:endParaRPr lang="ru-RU" altLang="ru-RU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2F0772D4-6CA6-40DD-B01C-839AF02F6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5583" y="0"/>
            <a:ext cx="3306417" cy="601133"/>
          </a:xfrm>
        </p:spPr>
        <p:txBody>
          <a:bodyPr/>
          <a:lstStyle/>
          <a:p>
            <a:r>
              <a:rPr lang="ru-RU" dirty="0"/>
              <a:t>Проведение ГИА-9</a:t>
            </a:r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7D827C67-1102-4147-88AE-8F6696AF9E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77428855"/>
              </p:ext>
            </p:extLst>
          </p:nvPr>
        </p:nvGraphicFramePr>
        <p:xfrm>
          <a:off x="596348" y="785191"/>
          <a:ext cx="10992678" cy="53531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9045111"/>
      </p:ext>
    </p:extLst>
  </p:cSld>
  <p:clrMapOvr>
    <a:masterClrMapping/>
  </p:clrMapOvr>
  <p:transition spd="slow">
    <p:wheel spokes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43BE8CBF-4CF6-4C38-8D09-006C278AF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A2226C-7B68-471C-87CD-5AD271CDEFA6}" type="slidenum">
              <a:rPr lang="ru-RU" altLang="ru-RU" smtClean="0"/>
              <a:pPr>
                <a:defRPr/>
              </a:pPr>
              <a:t>8</a:t>
            </a:fld>
            <a:endParaRPr lang="ru-RU" altLang="ru-RU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B30B12E1-0D42-4C63-A6F0-3D074D11F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9783" y="0"/>
            <a:ext cx="3992217" cy="601133"/>
          </a:xfrm>
        </p:spPr>
        <p:txBody>
          <a:bodyPr/>
          <a:lstStyle/>
          <a:p>
            <a:r>
              <a:rPr lang="ru-RU" dirty="0"/>
              <a:t>Итоговое собеседование</a:t>
            </a:r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26AADF2C-324E-463E-AFDC-5D68F2B99B7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87854854"/>
              </p:ext>
            </p:extLst>
          </p:nvPr>
        </p:nvGraphicFramePr>
        <p:xfrm>
          <a:off x="546651" y="685800"/>
          <a:ext cx="10865581" cy="54525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2358140"/>
      </p:ext>
    </p:extLst>
  </p:cSld>
  <p:clrMapOvr>
    <a:masterClrMapping/>
  </p:clrMapOvr>
  <p:transition spd="slow">
    <p:wheel spokes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/>
              <a:t>Формы проведения ГИА-11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A2226C-7B68-471C-87CD-5AD271CDEFA6}" type="slidenum">
              <a:rPr lang="ru-RU" altLang="ru-RU" smtClean="0"/>
              <a:pPr>
                <a:defRPr/>
              </a:pPr>
              <a:t>9</a:t>
            </a:fld>
            <a:endParaRPr lang="ru-RU" alt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45889" y="1099580"/>
            <a:ext cx="112519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2021 году вновь действует пункт 7 Порядка проведения государственной итоговой аттестации по программам среднего общего образования</a:t>
            </a: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C8D17AB2-7D8C-45DA-9BE8-56EB7ED9C5B9}"/>
              </a:ext>
            </a:extLst>
          </p:cNvPr>
          <p:cNvSpPr/>
          <p:nvPr/>
        </p:nvSpPr>
        <p:spPr>
          <a:xfrm>
            <a:off x="345889" y="3523313"/>
            <a:ext cx="5323707" cy="1216800"/>
          </a:xfrm>
          <a:prstGeom prst="roundRect">
            <a:avLst/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/>
          <a:lstStyle/>
          <a:p>
            <a:pPr marL="0" lvl="0" indent="0" algn="ctr" defTabSz="14224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ru-RU" sz="3200" b="1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Единый государственный экзамен</a:t>
            </a:r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id="{A43A43D9-6F07-40E5-BC3D-2DBAE048CCBB}"/>
              </a:ext>
            </a:extLst>
          </p:cNvPr>
          <p:cNvSpPr/>
          <p:nvPr/>
        </p:nvSpPr>
        <p:spPr>
          <a:xfrm>
            <a:off x="6274127" y="3519488"/>
            <a:ext cx="5323707" cy="1216800"/>
          </a:xfrm>
          <a:prstGeom prst="roundRect">
            <a:avLst/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/>
          <a:lstStyle/>
          <a:p>
            <a:pPr lvl="0" algn="ctr" rtl="0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выпускной экзамен</a:t>
            </a: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A3B9AF9B-BF33-45DE-8AE1-E4FA6BC67FB9}"/>
              </a:ext>
            </a:extLst>
          </p:cNvPr>
          <p:cNvSpPr/>
          <p:nvPr/>
        </p:nvSpPr>
        <p:spPr>
          <a:xfrm>
            <a:off x="3181104" y="2190044"/>
            <a:ext cx="5323707" cy="651767"/>
          </a:xfrm>
          <a:prstGeom prst="roundRect">
            <a:avLst/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/>
          <a:lstStyle/>
          <a:p>
            <a:pPr marL="0" lvl="0" indent="0" algn="ctr" defTabSz="14224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ru-RU" sz="3200" b="1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ГИА-11</a:t>
            </a:r>
          </a:p>
        </p:txBody>
      </p: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id="{51EF7E76-9E3E-4B80-9CA2-D514E65E2481}"/>
              </a:ext>
            </a:extLst>
          </p:cNvPr>
          <p:cNvCxnSpPr/>
          <p:nvPr/>
        </p:nvCxnSpPr>
        <p:spPr>
          <a:xfrm flipH="1">
            <a:off x="4502989" y="2907102"/>
            <a:ext cx="293298" cy="499742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45E3CDEB-10DD-4167-86E5-3691EBB7F54B}"/>
              </a:ext>
            </a:extLst>
          </p:cNvPr>
          <p:cNvCxnSpPr>
            <a:cxnSpLocks/>
          </p:cNvCxnSpPr>
          <p:nvPr/>
        </p:nvCxnSpPr>
        <p:spPr>
          <a:xfrm>
            <a:off x="7200181" y="2929258"/>
            <a:ext cx="322053" cy="477586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: скругленные углы 18">
            <a:extLst>
              <a:ext uri="{FF2B5EF4-FFF2-40B4-BE49-F238E27FC236}">
                <a16:creationId xmlns:a16="http://schemas.microsoft.com/office/drawing/2014/main" id="{DBD4D194-B05C-42B1-8742-84119C64B28D}"/>
              </a:ext>
            </a:extLst>
          </p:cNvPr>
          <p:cNvSpPr/>
          <p:nvPr/>
        </p:nvSpPr>
        <p:spPr>
          <a:xfrm>
            <a:off x="345888" y="5413965"/>
            <a:ext cx="11251945" cy="651767"/>
          </a:xfrm>
          <a:prstGeom prst="roundRect">
            <a:avLst/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/>
          <a:lstStyle/>
          <a:p>
            <a:pPr marL="0" lvl="0" indent="0" algn="ctr" defTabSz="14224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ru-RU" sz="3200" b="1" kern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Промежуточная аттестация НЕ являетс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формой ГИА</a:t>
            </a:r>
            <a:endParaRPr lang="ru-RU" sz="3200" b="1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101444"/>
      </p:ext>
    </p:extLst>
  </p:cSld>
  <p:clrMapOvr>
    <a:masterClrMapping/>
  </p:clrMapOvr>
  <p:transition spd="slow">
    <p:wheel spokes="1"/>
  </p:transition>
</p:sld>
</file>

<file path=ppt/theme/theme1.xml><?xml version="1.0" encoding="utf-8"?>
<a:theme xmlns:a="http://schemas.openxmlformats.org/drawingml/2006/main" name="Мой">
  <a:themeElements>
    <a:clrScheme name="Зеленый и желтый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Углубление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Тема1" id="{9808C835-8525-4526-A957-D43252033F46}" vid="{C1CE76A2-98C3-4200-81B5-0AAEB5C38D4C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7772</TotalTime>
  <Words>560</Words>
  <Application>Microsoft Office PowerPoint</Application>
  <PresentationFormat>Широкоэкранный</PresentationFormat>
  <Paragraphs>106</Paragraphs>
  <Slides>14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Aharoni</vt:lpstr>
      <vt:lpstr>Arial</vt:lpstr>
      <vt:lpstr>Calibri</vt:lpstr>
      <vt:lpstr>Century Gothic</vt:lpstr>
      <vt:lpstr>Times New Roman</vt:lpstr>
      <vt:lpstr>Wingdings 3</vt:lpstr>
      <vt:lpstr>Мой</vt:lpstr>
      <vt:lpstr>Презентация PowerPoint</vt:lpstr>
      <vt:lpstr>Актуальная нормативная база</vt:lpstr>
      <vt:lpstr>Формы проведения ГИА-9</vt:lpstr>
      <vt:lpstr>Количество и перечень экзаменов</vt:lpstr>
      <vt:lpstr>Контрольная работа</vt:lpstr>
      <vt:lpstr>Сроки проведения ГИА-9</vt:lpstr>
      <vt:lpstr>Проведение ГИА-9</vt:lpstr>
      <vt:lpstr>Итоговое собеседование</vt:lpstr>
      <vt:lpstr>Формы проведения ГИА-11</vt:lpstr>
      <vt:lpstr>Государственный выпускной экзамен</vt:lpstr>
      <vt:lpstr>Единый государственный экзамен</vt:lpstr>
      <vt:lpstr>Сроки проведения ГИА-11</vt:lpstr>
      <vt:lpstr>Итоговое сочинение (изложение)</vt:lpstr>
      <vt:lpstr>Технологии, используемые при проведении ЕГЭ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пк</dc:creator>
  <cp:lastModifiedBy>1</cp:lastModifiedBy>
  <cp:revision>765</cp:revision>
  <cp:lastPrinted>2021-01-20T11:18:07Z</cp:lastPrinted>
  <dcterms:created xsi:type="dcterms:W3CDTF">2015-08-14T09:44:19Z</dcterms:created>
  <dcterms:modified xsi:type="dcterms:W3CDTF">2021-02-07T18:10:01Z</dcterms:modified>
</cp:coreProperties>
</file>